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63" r:id="rId5"/>
    <p:sldId id="266" r:id="rId6"/>
    <p:sldId id="277" r:id="rId7"/>
    <p:sldId id="267" r:id="rId8"/>
    <p:sldId id="284" r:id="rId9"/>
    <p:sldId id="283" r:id="rId10"/>
    <p:sldId id="282" r:id="rId11"/>
    <p:sldId id="262" r:id="rId12"/>
    <p:sldId id="270" r:id="rId13"/>
    <p:sldId id="259" r:id="rId14"/>
    <p:sldId id="269" r:id="rId15"/>
    <p:sldId id="272" r:id="rId16"/>
    <p:sldId id="273" r:id="rId17"/>
    <p:sldId id="258" r:id="rId18"/>
    <p:sldId id="274" r:id="rId19"/>
    <p:sldId id="275" r:id="rId20"/>
    <p:sldId id="276" r:id="rId21"/>
    <p:sldId id="260" r:id="rId22"/>
    <p:sldId id="264" r:id="rId23"/>
    <p:sldId id="265" r:id="rId24"/>
    <p:sldId id="279" r:id="rId25"/>
    <p:sldId id="280" r:id="rId26"/>
    <p:sldId id="278" r:id="rId27"/>
    <p:sldId id="268"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343"/>
    <a:srgbClr val="FF0000"/>
    <a:srgbClr val="2C45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15" autoAdjust="0"/>
    <p:restoredTop sz="94660"/>
  </p:normalViewPr>
  <p:slideViewPr>
    <p:cSldViewPr snapToGrid="0">
      <p:cViewPr varScale="1">
        <p:scale>
          <a:sx n="76" d="100"/>
          <a:sy n="76" d="100"/>
        </p:scale>
        <p:origin x="1500"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eo\Desktop\&#4336;&#4308;&#4320;&#4305;&#4308;&#4305;&#4312;\&#4321;&#4304;&#4325;&#4304;&#4320;&#4311;&#4309;&#4308;&#4314;&#4317;&#4321;%20&#4305;&#4304;&#4310;&#4304;&#4320;&#4312;\&#4321;&#4304;&#4325;&#4321;&#4322;&#4304;&#4322;&#4312;\imp%202000-2018_geo.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eo\Desktop\&#4336;&#4308;&#4320;&#4305;&#4308;&#4305;&#4312;\&#4321;&#4304;&#4325;&#4304;&#4320;&#4311;&#4309;&#4308;&#4314;&#4317;&#4321;%20&#4305;&#4304;&#4310;&#4304;&#4320;&#4312;\&#4321;&#4304;&#4325;&#4321;&#4322;&#4304;&#4322;&#4312;\exp%202000-2018_geo.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eo\Desktop\&#4336;&#4308;&#4320;&#4305;&#4308;&#4305;&#4312;\&#4321;&#4304;&#4325;&#4304;&#4320;&#4311;&#4309;&#4308;&#4314;&#4317;&#4321;%20&#4305;&#4304;&#4310;&#4304;&#4320;&#4312;\&#4321;&#4304;&#4325;&#4321;&#4322;&#4304;&#4322;&#4312;\imp%202000-2018_geo.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eo\Desktop\&#4336;&#4308;&#4320;&#4305;&#4308;&#4305;&#4312;\&#4304;&#4314;&#4314;\herbs%20prices%20in%20GEL.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r">
              <a:defRPr sz="1100" b="0" i="1" u="none" strike="noStrike" kern="1200" spc="0" baseline="0">
                <a:solidFill>
                  <a:schemeClr val="tx1">
                    <a:lumMod val="65000"/>
                    <a:lumOff val="35000"/>
                  </a:schemeClr>
                </a:solidFill>
                <a:latin typeface="+mn-lt"/>
                <a:ea typeface="+mn-ea"/>
                <a:cs typeface="+mn-cs"/>
              </a:defRPr>
            </a:pPr>
            <a:r>
              <a:rPr lang="en-US" sz="1100" i="1"/>
              <a:t>Annual crops production Georgia in holdings of all categories </a:t>
            </a:r>
          </a:p>
          <a:p>
            <a:pPr algn="r">
              <a:defRPr sz="1100" b="0" i="1" spc="0">
                <a:solidFill>
                  <a:schemeClr val="tx1">
                    <a:lumMod val="65000"/>
                    <a:lumOff val="35000"/>
                  </a:schemeClr>
                </a:solidFill>
              </a:defRPr>
            </a:pPr>
            <a:r>
              <a:rPr lang="en-US" sz="1100" i="1"/>
              <a:t> (ths. tons)</a:t>
            </a:r>
            <a:endParaRPr lang="he-IL" sz="1100" i="1"/>
          </a:p>
        </c:rich>
      </c:tx>
      <c:layout>
        <c:manualLayout>
          <c:xMode val="edge"/>
          <c:yMode val="edge"/>
          <c:x val="0.40810905848307422"/>
          <c:y val="3.2957208176169844E-2"/>
        </c:manualLayout>
      </c:layout>
      <c:overlay val="0"/>
      <c:spPr>
        <a:noFill/>
        <a:ln>
          <a:noFill/>
        </a:ln>
        <a:effectLst/>
      </c:spPr>
      <c:txPr>
        <a:bodyPr rot="0" spcFirstLastPara="1" vertOverflow="ellipsis" vert="horz" wrap="square" anchor="ctr" anchorCtr="1"/>
        <a:lstStyle/>
        <a:p>
          <a:pPr algn="r">
            <a:defRPr sz="1100" b="0" i="1"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1"/>
          <c:order val="1"/>
          <c:tx>
            <c:strRef>
              <c:f>'ירוקים מתוך סך הכל'!$A$4</c:f>
              <c:strCache>
                <c:ptCount val="1"/>
                <c:pt idx="0">
                  <c:v>Production of vegetables by regions
(ths. tons)</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numRef>
              <c:f>'ירוקים מתוך סך הכל'!$B$2:$M$2</c:f>
              <c:numCache>
                <c:formatCode>0</c:formatCode>
                <c:ptCount val="12"/>
                <c:pt idx="0">
                  <c:v>2006</c:v>
                </c:pt>
                <c:pt idx="1">
                  <c:v>2007</c:v>
                </c:pt>
                <c:pt idx="2">
                  <c:v>2008</c:v>
                </c:pt>
                <c:pt idx="3">
                  <c:v>2009</c:v>
                </c:pt>
                <c:pt idx="4">
                  <c:v>2010</c:v>
                </c:pt>
                <c:pt idx="5">
                  <c:v>2011</c:v>
                </c:pt>
                <c:pt idx="6">
                  <c:v>2012</c:v>
                </c:pt>
                <c:pt idx="7">
                  <c:v>2013</c:v>
                </c:pt>
                <c:pt idx="8">
                  <c:v>2014</c:v>
                </c:pt>
                <c:pt idx="9">
                  <c:v>2015</c:v>
                </c:pt>
                <c:pt idx="10">
                  <c:v>2016</c:v>
                </c:pt>
              </c:numCache>
            </c:numRef>
          </c:cat>
          <c:val>
            <c:numRef>
              <c:f>'ירוקים מתוך סך הכל'!$B$4:$M$4</c:f>
              <c:numCache>
                <c:formatCode>0</c:formatCode>
                <c:ptCount val="12"/>
                <c:pt idx="0">
                  <c:v>179.7</c:v>
                </c:pt>
                <c:pt idx="1">
                  <c:v>190.3</c:v>
                </c:pt>
                <c:pt idx="2">
                  <c:v>165</c:v>
                </c:pt>
                <c:pt idx="3">
                  <c:v>170.3</c:v>
                </c:pt>
                <c:pt idx="4">
                  <c:v>175.7</c:v>
                </c:pt>
                <c:pt idx="5">
                  <c:v>185.8</c:v>
                </c:pt>
                <c:pt idx="6">
                  <c:v>198.5</c:v>
                </c:pt>
                <c:pt idx="7">
                  <c:v>204.8</c:v>
                </c:pt>
                <c:pt idx="8">
                  <c:v>153.6</c:v>
                </c:pt>
                <c:pt idx="9">
                  <c:v>152.30000000000001</c:v>
                </c:pt>
                <c:pt idx="10">
                  <c:v>141.69999999999999</c:v>
                </c:pt>
              </c:numCache>
            </c:numRef>
          </c:val>
          <c:extLst xmlns:c16r2="http://schemas.microsoft.com/office/drawing/2015/06/chart">
            <c:ext xmlns:c16="http://schemas.microsoft.com/office/drawing/2014/chart" uri="{C3380CC4-5D6E-409C-BE32-E72D297353CC}">
              <c16:uniqueId val="{00000000-92D4-4C87-850B-49DC1E9100A7}"/>
            </c:ext>
          </c:extLst>
        </c:ser>
        <c:dLbls>
          <c:showLegendKey val="0"/>
          <c:showVal val="0"/>
          <c:showCatName val="0"/>
          <c:showSerName val="0"/>
          <c:showPercent val="0"/>
          <c:showBubbleSize val="0"/>
        </c:dLbls>
        <c:gapWidth val="59"/>
        <c:overlap val="-27"/>
        <c:axId val="415893488"/>
        <c:axId val="415888784"/>
      </c:barChart>
      <c:lineChart>
        <c:grouping val="standard"/>
        <c:varyColors val="0"/>
        <c:ser>
          <c:idx val="0"/>
          <c:order val="0"/>
          <c:tx>
            <c:strRef>
              <c:f>'ירוקים מתוך סך הכל'!$A$3</c:f>
              <c:strCache>
                <c:ptCount val="1"/>
                <c:pt idx="0">
                  <c:v>Greens</c:v>
                </c:pt>
              </c:strCache>
            </c:strRef>
          </c:tx>
          <c:spPr>
            <a:ln w="19050" cap="rnd" cmpd="sng" algn="ctr">
              <a:solidFill>
                <a:schemeClr val="accent6"/>
              </a:solidFill>
              <a:prstDash val="solid"/>
              <a:round/>
            </a:ln>
            <a:effectLst/>
          </c:spPr>
          <c:marker>
            <c:symbol val="circle"/>
            <c:size val="5"/>
            <c:spPr>
              <a:solidFill>
                <a:schemeClr val="accent6"/>
              </a:solidFill>
              <a:ln w="6350" cap="flat" cmpd="sng" algn="ctr">
                <a:solidFill>
                  <a:schemeClr val="accent6"/>
                </a:solidFill>
                <a:prstDash val="solid"/>
                <a:round/>
              </a:ln>
              <a:effectLst/>
            </c:spPr>
          </c:marker>
          <c:dLbls>
            <c:dLbl>
              <c:idx val="9"/>
              <c:layout>
                <c:manualLayout>
                  <c:x val="-3.2933611934190532E-2"/>
                  <c:y val="-4.995236660309308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92D4-4C87-850B-49DC1E9100A7}"/>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b"/>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trendline>
            <c:spPr>
              <a:ln w="38100" cap="rnd" cmpd="sng" algn="ctr">
                <a:solidFill>
                  <a:schemeClr val="accent4"/>
                </a:solidFill>
                <a:prstDash val="sysDot"/>
                <a:round/>
              </a:ln>
              <a:effectLst/>
            </c:spPr>
            <c:trendlineType val="exp"/>
            <c:dispRSqr val="0"/>
            <c:dispEq val="0"/>
          </c:trendline>
          <c:cat>
            <c:numRef>
              <c:f>'ירוקים מתוך סך הכל'!$B$2:$M$2</c:f>
              <c:numCache>
                <c:formatCode>0</c:formatCode>
                <c:ptCount val="12"/>
                <c:pt idx="0">
                  <c:v>2006</c:v>
                </c:pt>
                <c:pt idx="1">
                  <c:v>2007</c:v>
                </c:pt>
                <c:pt idx="2">
                  <c:v>2008</c:v>
                </c:pt>
                <c:pt idx="3">
                  <c:v>2009</c:v>
                </c:pt>
                <c:pt idx="4">
                  <c:v>2010</c:v>
                </c:pt>
                <c:pt idx="5">
                  <c:v>2011</c:v>
                </c:pt>
                <c:pt idx="6">
                  <c:v>2012</c:v>
                </c:pt>
                <c:pt idx="7">
                  <c:v>2013</c:v>
                </c:pt>
                <c:pt idx="8">
                  <c:v>2014</c:v>
                </c:pt>
                <c:pt idx="9">
                  <c:v>2015</c:v>
                </c:pt>
                <c:pt idx="10">
                  <c:v>2016</c:v>
                </c:pt>
              </c:numCache>
            </c:numRef>
          </c:cat>
          <c:val>
            <c:numRef>
              <c:f>'ירוקים מתוך סך הכל'!$B$3:$M$3</c:f>
              <c:numCache>
                <c:formatCode>#,##0.0</c:formatCode>
                <c:ptCount val="12"/>
                <c:pt idx="0">
                  <c:v>8</c:v>
                </c:pt>
                <c:pt idx="1">
                  <c:v>7.4</c:v>
                </c:pt>
                <c:pt idx="2">
                  <c:v>5.2</c:v>
                </c:pt>
                <c:pt idx="3">
                  <c:v>8.3000000000000007</c:v>
                </c:pt>
                <c:pt idx="4">
                  <c:v>9.1</c:v>
                </c:pt>
                <c:pt idx="5">
                  <c:v>11.4</c:v>
                </c:pt>
                <c:pt idx="6">
                  <c:v>10.1</c:v>
                </c:pt>
                <c:pt idx="7">
                  <c:v>12.7</c:v>
                </c:pt>
                <c:pt idx="8">
                  <c:v>7.9</c:v>
                </c:pt>
                <c:pt idx="9">
                  <c:v>13.4</c:v>
                </c:pt>
                <c:pt idx="10">
                  <c:v>7.7</c:v>
                </c:pt>
              </c:numCache>
            </c:numRef>
          </c:val>
          <c:smooth val="0"/>
          <c:extLst xmlns:c16r2="http://schemas.microsoft.com/office/drawing/2015/06/chart">
            <c:ext xmlns:c16="http://schemas.microsoft.com/office/drawing/2014/chart" uri="{C3380CC4-5D6E-409C-BE32-E72D297353CC}">
              <c16:uniqueId val="{00000003-92D4-4C87-850B-49DC1E9100A7}"/>
            </c:ext>
          </c:extLst>
        </c:ser>
        <c:dLbls>
          <c:showLegendKey val="0"/>
          <c:showVal val="0"/>
          <c:showCatName val="0"/>
          <c:showSerName val="0"/>
          <c:showPercent val="0"/>
          <c:showBubbleSize val="0"/>
        </c:dLbls>
        <c:marker val="1"/>
        <c:smooth val="0"/>
        <c:axId val="415891528"/>
        <c:axId val="415889568"/>
      </c:lineChart>
      <c:catAx>
        <c:axId val="415893488"/>
        <c:scaling>
          <c:orientation val="minMax"/>
        </c:scaling>
        <c:delete val="0"/>
        <c:axPos val="b"/>
        <c:numFmt formatCode="0"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5888784"/>
        <c:crosses val="autoZero"/>
        <c:auto val="1"/>
        <c:lblAlgn val="ctr"/>
        <c:lblOffset val="100"/>
        <c:noMultiLvlLbl val="0"/>
      </c:catAx>
      <c:valAx>
        <c:axId val="415888784"/>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0"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5893488"/>
        <c:crosses val="autoZero"/>
        <c:crossBetween val="between"/>
      </c:valAx>
      <c:valAx>
        <c:axId val="415889568"/>
        <c:scaling>
          <c:orientation val="minMax"/>
        </c:scaling>
        <c:delete val="0"/>
        <c:axPos val="r"/>
        <c:numFmt formatCode="#,##0.0" sourceLinked="1"/>
        <c:majorTickMark val="out"/>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15891528"/>
        <c:crosses val="max"/>
        <c:crossBetween val="between"/>
      </c:valAx>
      <c:catAx>
        <c:axId val="415891528"/>
        <c:scaling>
          <c:orientation val="minMax"/>
        </c:scaling>
        <c:delete val="1"/>
        <c:axPos val="b"/>
        <c:numFmt formatCode="0" sourceLinked="1"/>
        <c:majorTickMark val="out"/>
        <c:minorTickMark val="none"/>
        <c:tickLblPos val="nextTo"/>
        <c:crossAx val="415889568"/>
        <c:crosses val="autoZero"/>
        <c:auto val="1"/>
        <c:lblAlgn val="ctr"/>
        <c:lblOffset val="100"/>
        <c:noMultiLvlLbl val="0"/>
      </c:catAx>
      <c:spPr>
        <a:noFill/>
        <a:ln>
          <a:noFill/>
        </a:ln>
        <a:effectLst/>
      </c:spPr>
    </c:plotArea>
    <c:legend>
      <c:legendPos val="b"/>
      <c:layout>
        <c:manualLayout>
          <c:xMode val="edge"/>
          <c:yMode val="edge"/>
          <c:x val="2.2509926643784913E-3"/>
          <c:y val="0.88194553311224999"/>
          <c:w val="0.99336109428629116"/>
          <c:h val="0.11805446688774998"/>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prstDash val="solid"/>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50" b="0" i="0" u="none" strike="noStrike" kern="1200" spc="0" baseline="0">
                <a:solidFill>
                  <a:schemeClr val="tx1">
                    <a:lumMod val="65000"/>
                    <a:lumOff val="35000"/>
                  </a:schemeClr>
                </a:solidFill>
                <a:latin typeface="+mn-lt"/>
                <a:ea typeface="+mn-ea"/>
                <a:cs typeface="+mn-cs"/>
              </a:defRPr>
            </a:pPr>
            <a:r>
              <a:rPr lang="en-US" sz="1050" b="0" i="0" u="none" strike="noStrike" baseline="0"/>
              <a:t>Main products cultivated by greenhouse farmers in Imereti, </a:t>
            </a:r>
            <a:r>
              <a:rPr lang="en-US" sz="1050"/>
              <a:t>in tons</a:t>
            </a:r>
          </a:p>
        </c:rich>
      </c:tx>
      <c:layout>
        <c:manualLayout>
          <c:xMode val="edge"/>
          <c:yMode val="edge"/>
          <c:x val="0.87546735750413696"/>
          <c:y val="3.495630461922597E-2"/>
        </c:manualLayout>
      </c:layout>
      <c:overlay val="0"/>
      <c:spPr>
        <a:noFill/>
        <a:ln>
          <a:noFill/>
        </a:ln>
        <a:effectLst/>
      </c:spPr>
      <c:txPr>
        <a:bodyPr rot="0" spcFirstLastPara="1" vertOverflow="ellipsis" vert="horz" wrap="square" anchor="ctr" anchorCtr="1"/>
        <a:lstStyle/>
        <a:p>
          <a:pPr>
            <a:defRPr sz="105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Sheet1!$B$7</c:f>
              <c:strCache>
                <c:ptCount val="1"/>
                <c:pt idx="0">
                  <c:v>tons</c:v>
                </c:pt>
              </c:strCache>
            </c:strRef>
          </c:tx>
          <c:spPr>
            <a:solidFill>
              <a:schemeClr val="accent4">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Sheet1!$A$8:$A$11</c:f>
              <c:strCache>
                <c:ptCount val="4"/>
                <c:pt idx="0">
                  <c:v>Dill</c:v>
                </c:pt>
                <c:pt idx="1">
                  <c:v>Coriander</c:v>
                </c:pt>
                <c:pt idx="2">
                  <c:v>Parsley</c:v>
                </c:pt>
                <c:pt idx="3">
                  <c:v>Pepper</c:v>
                </c:pt>
              </c:strCache>
            </c:strRef>
          </c:cat>
          <c:val>
            <c:numRef>
              <c:f>Sheet1!$B$8:$B$11</c:f>
              <c:numCache>
                <c:formatCode>General</c:formatCode>
                <c:ptCount val="4"/>
                <c:pt idx="0">
                  <c:v>3000</c:v>
                </c:pt>
                <c:pt idx="1">
                  <c:v>500</c:v>
                </c:pt>
                <c:pt idx="2">
                  <c:v>1500</c:v>
                </c:pt>
                <c:pt idx="3">
                  <c:v>250</c:v>
                </c:pt>
              </c:numCache>
            </c:numRef>
          </c:val>
          <c:extLst xmlns:c16r2="http://schemas.microsoft.com/office/drawing/2015/06/chart">
            <c:ext xmlns:c16="http://schemas.microsoft.com/office/drawing/2014/chart" uri="{C3380CC4-5D6E-409C-BE32-E72D297353CC}">
              <c16:uniqueId val="{00000000-E974-4287-B046-D7C42DAAC358}"/>
            </c:ext>
          </c:extLst>
        </c:ser>
        <c:dLbls>
          <c:dLblPos val="outEnd"/>
          <c:showLegendKey val="0"/>
          <c:showVal val="1"/>
          <c:showCatName val="0"/>
          <c:showSerName val="0"/>
          <c:showPercent val="0"/>
          <c:showBubbleSize val="0"/>
        </c:dLbls>
        <c:gapWidth val="186"/>
        <c:overlap val="-27"/>
        <c:axId val="331629680"/>
        <c:axId val="331973480"/>
      </c:barChart>
      <c:catAx>
        <c:axId val="331629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31973480"/>
        <c:crosses val="autoZero"/>
        <c:auto val="1"/>
        <c:lblAlgn val="ctr"/>
        <c:lblOffset val="100"/>
        <c:noMultiLvlLbl val="0"/>
      </c:catAx>
      <c:valAx>
        <c:axId val="33197348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33162968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1" u="none" strike="noStrike" kern="1200" spc="0" baseline="0">
                <a:solidFill>
                  <a:schemeClr val="tx1">
                    <a:lumMod val="65000"/>
                    <a:lumOff val="35000"/>
                  </a:schemeClr>
                </a:solidFill>
                <a:latin typeface="+mn-lt"/>
                <a:ea typeface="+mn-ea"/>
                <a:cs typeface="+mn-cs"/>
              </a:defRPr>
            </a:pPr>
            <a:r>
              <a:rPr lang="en-US" sz="1100" b="0" i="1" u="none" strike="noStrike" baseline="0" dirty="0">
                <a:effectLst/>
              </a:rPr>
              <a:t>Export volume of fresh vegetables of Georgia, </a:t>
            </a:r>
            <a:r>
              <a:rPr lang="en-US" sz="1100" i="1" dirty="0"/>
              <a:t>Thousand USD</a:t>
            </a:r>
          </a:p>
        </c:rich>
      </c:tx>
      <c:layout>
        <c:manualLayout>
          <c:xMode val="edge"/>
          <c:yMode val="edge"/>
          <c:x val="0.82417869817969036"/>
          <c:y val="2.4330900243309004E-2"/>
        </c:manualLayout>
      </c:layout>
      <c:overlay val="0"/>
      <c:spPr>
        <a:noFill/>
        <a:ln>
          <a:noFill/>
        </a:ln>
        <a:effectLst/>
      </c:spPr>
      <c:txPr>
        <a:bodyPr rot="0" spcFirstLastPara="1" vertOverflow="ellipsis" vert="horz" wrap="square" anchor="ctr" anchorCtr="1"/>
        <a:lstStyle/>
        <a:p>
          <a:pPr>
            <a:defRPr sz="1100" b="0" i="1"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Sheet1!$A$2</c:f>
              <c:strCache>
                <c:ptCount val="1"/>
                <c:pt idx="0">
                  <c:v>Fresh vegetables</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Sheet1!$B$2:$F$2</c:f>
              <c:numCache>
                <c:formatCode>_(* #,##0_);_(* \(#,##0\);_(* "-"??_);_(@_)</c:formatCode>
                <c:ptCount val="5"/>
                <c:pt idx="0">
                  <c:v>7567.149885210416</c:v>
                </c:pt>
                <c:pt idx="1">
                  <c:v>7280.4954725200496</c:v>
                </c:pt>
                <c:pt idx="2">
                  <c:v>6266.6972395147113</c:v>
                </c:pt>
                <c:pt idx="3">
                  <c:v>5784.2074030249451</c:v>
                </c:pt>
                <c:pt idx="4">
                  <c:v>5942.9674414991068</c:v>
                </c:pt>
              </c:numCache>
            </c:numRef>
          </c:val>
          <c:smooth val="0"/>
          <c:extLst xmlns:c16r2="http://schemas.microsoft.com/office/drawing/2015/06/chart">
            <c:ext xmlns:c16="http://schemas.microsoft.com/office/drawing/2014/chart" uri="{C3380CC4-5D6E-409C-BE32-E72D297353CC}">
              <c16:uniqueId val="{00000000-E4D4-4BED-AB8A-FAF51FCAECC3}"/>
            </c:ext>
          </c:extLst>
        </c:ser>
        <c:ser>
          <c:idx val="1"/>
          <c:order val="1"/>
          <c:tx>
            <c:strRef>
              <c:f>Sheet1!$A$3</c:f>
              <c:strCache>
                <c:ptCount val="1"/>
                <c:pt idx="0">
                  <c:v>Frozen vegetables</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Sheet1!$B$3:$F$3</c:f>
              <c:numCache>
                <c:formatCode>_(* #,##0_);_(* \(#,##0\);_(* "-"??_);_(@_)</c:formatCode>
                <c:ptCount val="5"/>
                <c:pt idx="0">
                  <c:v>23.384911038667273</c:v>
                </c:pt>
                <c:pt idx="1">
                  <c:v>127.1356014338301</c:v>
                </c:pt>
                <c:pt idx="2">
                  <c:v>85.364674858418311</c:v>
                </c:pt>
                <c:pt idx="3">
                  <c:v>30.792650239064304</c:v>
                </c:pt>
                <c:pt idx="4">
                  <c:v>617.11849999999936</c:v>
                </c:pt>
              </c:numCache>
            </c:numRef>
          </c:val>
          <c:smooth val="0"/>
          <c:extLst xmlns:c16r2="http://schemas.microsoft.com/office/drawing/2015/06/chart">
            <c:ext xmlns:c16="http://schemas.microsoft.com/office/drawing/2014/chart" uri="{C3380CC4-5D6E-409C-BE32-E72D297353CC}">
              <c16:uniqueId val="{00000001-E4D4-4BED-AB8A-FAF51FCAECC3}"/>
            </c:ext>
          </c:extLst>
        </c:ser>
        <c:ser>
          <c:idx val="2"/>
          <c:order val="2"/>
          <c:tx>
            <c:strRef>
              <c:f>Sheet1!$A$4</c:f>
              <c:strCache>
                <c:ptCount val="1"/>
                <c:pt idx="0">
                  <c:v>Canned vegetables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Sheet1!$B$4:$F$4</c:f>
              <c:numCache>
                <c:formatCode>_(* #,##0_);_(* \(#,##0\);_(* "-"??_);_(@_)</c:formatCode>
                <c:ptCount val="5"/>
                <c:pt idx="0">
                  <c:v>0</c:v>
                </c:pt>
                <c:pt idx="1">
                  <c:v>20.591999999999999</c:v>
                </c:pt>
                <c:pt idx="2">
                  <c:v>0</c:v>
                </c:pt>
                <c:pt idx="3">
                  <c:v>0</c:v>
                </c:pt>
                <c:pt idx="4">
                  <c:v>0</c:v>
                </c:pt>
              </c:numCache>
            </c:numRef>
          </c:val>
          <c:smooth val="0"/>
          <c:extLst xmlns:c16r2="http://schemas.microsoft.com/office/drawing/2015/06/chart">
            <c:ext xmlns:c16="http://schemas.microsoft.com/office/drawing/2014/chart" uri="{C3380CC4-5D6E-409C-BE32-E72D297353CC}">
              <c16:uniqueId val="{00000002-E4D4-4BED-AB8A-FAF51FCAECC3}"/>
            </c:ext>
          </c:extLst>
        </c:ser>
        <c:dLbls>
          <c:dLblPos val="t"/>
          <c:showLegendKey val="0"/>
          <c:showVal val="1"/>
          <c:showCatName val="0"/>
          <c:showSerName val="0"/>
          <c:showPercent val="0"/>
          <c:showBubbleSize val="0"/>
        </c:dLbls>
        <c:marker val="1"/>
        <c:smooth val="0"/>
        <c:axId val="330459096"/>
        <c:axId val="330461840"/>
      </c:lineChart>
      <c:catAx>
        <c:axId val="330459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30461840"/>
        <c:crosses val="autoZero"/>
        <c:auto val="1"/>
        <c:lblAlgn val="ctr"/>
        <c:lblOffset val="100"/>
        <c:noMultiLvlLbl val="0"/>
      </c:catAx>
      <c:valAx>
        <c:axId val="330461840"/>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304590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1" u="none" strike="noStrike" kern="1200" spc="0" baseline="0">
                <a:solidFill>
                  <a:schemeClr val="tx1">
                    <a:lumMod val="65000"/>
                    <a:lumOff val="35000"/>
                  </a:schemeClr>
                </a:solidFill>
                <a:latin typeface="+mn-lt"/>
                <a:ea typeface="+mn-ea"/>
                <a:cs typeface="+mn-cs"/>
              </a:defRPr>
            </a:pPr>
            <a:r>
              <a:rPr lang="en-US" sz="1100" b="0" i="1" u="none" strike="noStrike" baseline="0" dirty="0">
                <a:effectLst/>
              </a:rPr>
              <a:t>Import volume of fresh vegetables of Georgia, </a:t>
            </a:r>
            <a:r>
              <a:rPr lang="en-US" sz="1100" i="1" dirty="0"/>
              <a:t>thousand USD</a:t>
            </a:r>
          </a:p>
        </c:rich>
      </c:tx>
      <c:layout>
        <c:manualLayout>
          <c:xMode val="edge"/>
          <c:yMode val="edge"/>
          <c:x val="0.82216478190630049"/>
          <c:y val="3.1007751937984496E-2"/>
        </c:manualLayout>
      </c:layout>
      <c:overlay val="0"/>
      <c:spPr>
        <a:noFill/>
        <a:ln>
          <a:noFill/>
        </a:ln>
        <a:effectLst/>
      </c:spPr>
      <c:txPr>
        <a:bodyPr rot="0" spcFirstLastPara="1" vertOverflow="ellipsis" vert="horz" wrap="square" anchor="ctr" anchorCtr="1"/>
        <a:lstStyle/>
        <a:p>
          <a:pPr>
            <a:defRPr sz="1100" b="0" i="1"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Sheet1!$A$2</c:f>
              <c:strCache>
                <c:ptCount val="1"/>
                <c:pt idx="0">
                  <c:v>Fresh vegetables</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Sheet1!$B$2:$F$2</c:f>
              <c:numCache>
                <c:formatCode>_(* #,##0_);_(* \(#,##0\);_(* "-"??_);_(@_)</c:formatCode>
                <c:ptCount val="5"/>
                <c:pt idx="0">
                  <c:v>25066.055809069851</c:v>
                </c:pt>
                <c:pt idx="1">
                  <c:v>27955.469759484575</c:v>
                </c:pt>
                <c:pt idx="2">
                  <c:v>22821.032763194733</c:v>
                </c:pt>
                <c:pt idx="3">
                  <c:v>20897.093819283447</c:v>
                </c:pt>
                <c:pt idx="4">
                  <c:v>20312.322638060239</c:v>
                </c:pt>
              </c:numCache>
            </c:numRef>
          </c:val>
          <c:smooth val="0"/>
          <c:extLst xmlns:c16r2="http://schemas.microsoft.com/office/drawing/2015/06/chart">
            <c:ext xmlns:c16="http://schemas.microsoft.com/office/drawing/2014/chart" uri="{C3380CC4-5D6E-409C-BE32-E72D297353CC}">
              <c16:uniqueId val="{00000000-4862-4F1F-959B-3D6E35D14159}"/>
            </c:ext>
          </c:extLst>
        </c:ser>
        <c:ser>
          <c:idx val="1"/>
          <c:order val="1"/>
          <c:tx>
            <c:strRef>
              <c:f>Sheet1!$A$3</c:f>
              <c:strCache>
                <c:ptCount val="1"/>
                <c:pt idx="0">
                  <c:v>Frozen vegetables</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Sheet1!$B$3:$F$3</c:f>
              <c:numCache>
                <c:formatCode>_(* #,##0_);_(* \(#,##0\);_(* "-"??_);_(@_)</c:formatCode>
                <c:ptCount val="5"/>
                <c:pt idx="0">
                  <c:v>182.65169381378263</c:v>
                </c:pt>
                <c:pt idx="1">
                  <c:v>317.35942638134355</c:v>
                </c:pt>
                <c:pt idx="2">
                  <c:v>222.5441122250223</c:v>
                </c:pt>
                <c:pt idx="3">
                  <c:v>321.85600909988085</c:v>
                </c:pt>
                <c:pt idx="4">
                  <c:v>340.50351020310814</c:v>
                </c:pt>
              </c:numCache>
            </c:numRef>
          </c:val>
          <c:smooth val="0"/>
          <c:extLst xmlns:c16r2="http://schemas.microsoft.com/office/drawing/2015/06/chart">
            <c:ext xmlns:c16="http://schemas.microsoft.com/office/drawing/2014/chart" uri="{C3380CC4-5D6E-409C-BE32-E72D297353CC}">
              <c16:uniqueId val="{00000001-4862-4F1F-959B-3D6E35D14159}"/>
            </c:ext>
          </c:extLst>
        </c:ser>
        <c:ser>
          <c:idx val="2"/>
          <c:order val="2"/>
          <c:tx>
            <c:strRef>
              <c:f>Sheet1!$A$4</c:f>
              <c:strCache>
                <c:ptCount val="1"/>
                <c:pt idx="0">
                  <c:v>Canned vegetables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Sheet1!$B$4:$F$4</c:f>
              <c:numCache>
                <c:formatCode>_(* #,##0_);_(* \(#,##0\);_(* "-"??_);_(@_)</c:formatCode>
                <c:ptCount val="5"/>
                <c:pt idx="0">
                  <c:v>14.808460902647239</c:v>
                </c:pt>
                <c:pt idx="1">
                  <c:v>50.701190373661426</c:v>
                </c:pt>
                <c:pt idx="2">
                  <c:v>13.281658261733449</c:v>
                </c:pt>
                <c:pt idx="3">
                  <c:v>0.48724030848832084</c:v>
                </c:pt>
                <c:pt idx="4">
                  <c:v>0.70688837688847506</c:v>
                </c:pt>
              </c:numCache>
            </c:numRef>
          </c:val>
          <c:smooth val="0"/>
          <c:extLst xmlns:c16r2="http://schemas.microsoft.com/office/drawing/2015/06/chart">
            <c:ext xmlns:c16="http://schemas.microsoft.com/office/drawing/2014/chart" uri="{C3380CC4-5D6E-409C-BE32-E72D297353CC}">
              <c16:uniqueId val="{00000002-4862-4F1F-959B-3D6E35D14159}"/>
            </c:ext>
          </c:extLst>
        </c:ser>
        <c:dLbls>
          <c:dLblPos val="t"/>
          <c:showLegendKey val="0"/>
          <c:showVal val="1"/>
          <c:showCatName val="0"/>
          <c:showSerName val="0"/>
          <c:showPercent val="0"/>
          <c:showBubbleSize val="0"/>
        </c:dLbls>
        <c:marker val="1"/>
        <c:smooth val="0"/>
        <c:axId val="330460664"/>
        <c:axId val="330461056"/>
      </c:lineChart>
      <c:catAx>
        <c:axId val="330460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30461056"/>
        <c:crosses val="autoZero"/>
        <c:auto val="1"/>
        <c:lblAlgn val="ctr"/>
        <c:lblOffset val="100"/>
        <c:noMultiLvlLbl val="0"/>
      </c:catAx>
      <c:valAx>
        <c:axId val="330461056"/>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304606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n-US" sz="1200" b="0" i="0" baseline="0">
                <a:effectLst/>
              </a:rPr>
              <a:t>Average retail price of Herbs (GEL/kg)</a:t>
            </a:r>
            <a:endParaRPr lang="en-US" sz="1200">
              <a:effectLst/>
            </a:endParaRPr>
          </a:p>
        </c:rich>
      </c:tx>
      <c:layout>
        <c:manualLayout>
          <c:xMode val="edge"/>
          <c:yMode val="edge"/>
          <c:x val="0.54809959800266073"/>
          <c:y val="6.0185196467388659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'[herbs prices in GEL.xlsx]კვარტლები'!$D$17</c:f>
              <c:strCache>
                <c:ptCount val="1"/>
                <c:pt idx="0">
                  <c:v>Corriander</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'[herbs prices in GEL.xlsx]კვარტლები'!$C$18:$C$21</c:f>
              <c:strCache>
                <c:ptCount val="4"/>
                <c:pt idx="0">
                  <c:v>I Quarter</c:v>
                </c:pt>
                <c:pt idx="1">
                  <c:v>II Quarter</c:v>
                </c:pt>
                <c:pt idx="2">
                  <c:v>III Quarter</c:v>
                </c:pt>
                <c:pt idx="3">
                  <c:v>IV Quarter</c:v>
                </c:pt>
              </c:strCache>
            </c:strRef>
          </c:cat>
          <c:val>
            <c:numRef>
              <c:f>'[herbs prices in GEL.xlsx]კვარტლები'!$D$18:$D$21</c:f>
              <c:numCache>
                <c:formatCode>_(* #,##0.00_);_(* \(#,##0.00\);_(* "-"??_);_(@_)</c:formatCode>
                <c:ptCount val="4"/>
                <c:pt idx="0">
                  <c:v>9.0830375180375178</c:v>
                </c:pt>
                <c:pt idx="1">
                  <c:v>4.2211722382555719</c:v>
                </c:pt>
                <c:pt idx="2">
                  <c:v>5.4374563091229753</c:v>
                </c:pt>
                <c:pt idx="3">
                  <c:v>5.1625677409010731</c:v>
                </c:pt>
              </c:numCache>
            </c:numRef>
          </c:val>
          <c:smooth val="0"/>
          <c:extLst xmlns:c16r2="http://schemas.microsoft.com/office/drawing/2015/06/chart">
            <c:ext xmlns:c16="http://schemas.microsoft.com/office/drawing/2014/chart" uri="{C3380CC4-5D6E-409C-BE32-E72D297353CC}">
              <c16:uniqueId val="{00000000-A798-425F-968A-69A6C635F8F3}"/>
            </c:ext>
          </c:extLst>
        </c:ser>
        <c:ser>
          <c:idx val="1"/>
          <c:order val="1"/>
          <c:tx>
            <c:strRef>
              <c:f>'[herbs prices in GEL.xlsx]კვარტლები'!$E$17</c:f>
              <c:strCache>
                <c:ptCount val="1"/>
                <c:pt idx="0">
                  <c:v>Fennel</c:v>
                </c:pt>
              </c:strCache>
            </c:strRef>
          </c:tx>
          <c:spPr>
            <a:ln w="28575" cap="rnd">
              <a:solidFill>
                <a:schemeClr val="accent2">
                  <a:lumMod val="75000"/>
                </a:schemeClr>
              </a:solidFill>
              <a:round/>
            </a:ln>
            <a:effectLst/>
          </c:spPr>
          <c:marker>
            <c:symbol val="circle"/>
            <c:size val="5"/>
            <c:spPr>
              <a:noFill/>
              <a:ln w="9525">
                <a:solidFill>
                  <a:schemeClr val="accent2">
                    <a:lumMod val="75000"/>
                  </a:schemeClr>
                </a:solidFill>
              </a:ln>
              <a:effectLst/>
            </c:spPr>
          </c:marker>
          <c:cat>
            <c:strRef>
              <c:f>'[herbs prices in GEL.xlsx]კვარტლები'!$C$18:$C$21</c:f>
              <c:strCache>
                <c:ptCount val="4"/>
                <c:pt idx="0">
                  <c:v>I Quarter</c:v>
                </c:pt>
                <c:pt idx="1">
                  <c:v>II Quarter</c:v>
                </c:pt>
                <c:pt idx="2">
                  <c:v>III Quarter</c:v>
                </c:pt>
                <c:pt idx="3">
                  <c:v>IV Quarter</c:v>
                </c:pt>
              </c:strCache>
            </c:strRef>
          </c:cat>
          <c:val>
            <c:numRef>
              <c:f>'[herbs prices in GEL.xlsx]კვარტლები'!$E$18:$E$21</c:f>
              <c:numCache>
                <c:formatCode>_(* #,##0.00_);_(* \(#,##0.00\);_(* "-"??_);_(@_)</c:formatCode>
                <c:ptCount val="4"/>
                <c:pt idx="0" formatCode="0.0">
                  <c:v>5.8579135802469136</c:v>
                </c:pt>
                <c:pt idx="1">
                  <c:v>3.4526481481481484</c:v>
                </c:pt>
                <c:pt idx="2">
                  <c:v>3.8884074074074073</c:v>
                </c:pt>
                <c:pt idx="3">
                  <c:v>3.8600740740740744</c:v>
                </c:pt>
              </c:numCache>
            </c:numRef>
          </c:val>
          <c:smooth val="0"/>
          <c:extLst xmlns:c16r2="http://schemas.microsoft.com/office/drawing/2015/06/chart">
            <c:ext xmlns:c16="http://schemas.microsoft.com/office/drawing/2014/chart" uri="{C3380CC4-5D6E-409C-BE32-E72D297353CC}">
              <c16:uniqueId val="{00000001-A798-425F-968A-69A6C635F8F3}"/>
            </c:ext>
          </c:extLst>
        </c:ser>
        <c:ser>
          <c:idx val="2"/>
          <c:order val="2"/>
          <c:tx>
            <c:strRef>
              <c:f>'[herbs prices in GEL.xlsx]კვარტლები'!$F$17</c:f>
              <c:strCache>
                <c:ptCount val="1"/>
                <c:pt idx="0">
                  <c:v>Parsley</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'[herbs prices in GEL.xlsx]კვარტლები'!$C$18:$C$21</c:f>
              <c:strCache>
                <c:ptCount val="4"/>
                <c:pt idx="0">
                  <c:v>I Quarter</c:v>
                </c:pt>
                <c:pt idx="1">
                  <c:v>II Quarter</c:v>
                </c:pt>
                <c:pt idx="2">
                  <c:v>III Quarter</c:v>
                </c:pt>
                <c:pt idx="3">
                  <c:v>IV Quarter</c:v>
                </c:pt>
              </c:strCache>
            </c:strRef>
          </c:cat>
          <c:val>
            <c:numRef>
              <c:f>'[herbs prices in GEL.xlsx]კვარტლები'!$F$18:$F$21</c:f>
              <c:numCache>
                <c:formatCode>_(* #,##0.00_);_(* \(#,##0.00\);_(* "-"??_);_(@_)</c:formatCode>
                <c:ptCount val="4"/>
                <c:pt idx="0" formatCode="0.0">
                  <c:v>9.0614155443322115</c:v>
                </c:pt>
                <c:pt idx="1">
                  <c:v>4.3649114157447491</c:v>
                </c:pt>
                <c:pt idx="2">
                  <c:v>6.0896893538560199</c:v>
                </c:pt>
                <c:pt idx="3">
                  <c:v>5.0858289241622581</c:v>
                </c:pt>
              </c:numCache>
            </c:numRef>
          </c:val>
          <c:smooth val="0"/>
          <c:extLst xmlns:c16r2="http://schemas.microsoft.com/office/drawing/2015/06/chart">
            <c:ext xmlns:c16="http://schemas.microsoft.com/office/drawing/2014/chart" uri="{C3380CC4-5D6E-409C-BE32-E72D297353CC}">
              <c16:uniqueId val="{00000002-A798-425F-968A-69A6C635F8F3}"/>
            </c:ext>
          </c:extLst>
        </c:ser>
        <c:ser>
          <c:idx val="3"/>
          <c:order val="3"/>
          <c:tx>
            <c:strRef>
              <c:f>'[herbs prices in GEL.xlsx]კვარტლები'!$G$17</c:f>
              <c:strCache>
                <c:ptCount val="1"/>
                <c:pt idx="0">
                  <c:v>Dill</c:v>
                </c:pt>
              </c:strCache>
            </c:strRef>
          </c:tx>
          <c:spPr>
            <a:ln w="28575" cap="rnd">
              <a:solidFill>
                <a:schemeClr val="tx2"/>
              </a:solidFill>
              <a:round/>
            </a:ln>
            <a:effectLst/>
          </c:spPr>
          <c:marker>
            <c:symbol val="circle"/>
            <c:size val="5"/>
            <c:spPr>
              <a:solidFill>
                <a:schemeClr val="accent6">
                  <a:lumMod val="60000"/>
                </a:schemeClr>
              </a:solidFill>
              <a:ln w="9525">
                <a:solidFill>
                  <a:schemeClr val="tx2"/>
                </a:solidFill>
              </a:ln>
              <a:effectLst/>
            </c:spPr>
          </c:marker>
          <c:cat>
            <c:strRef>
              <c:f>'[herbs prices in GEL.xlsx]კვარტლები'!$C$18:$C$21</c:f>
              <c:strCache>
                <c:ptCount val="4"/>
                <c:pt idx="0">
                  <c:v>I Quarter</c:v>
                </c:pt>
                <c:pt idx="1">
                  <c:v>II Quarter</c:v>
                </c:pt>
                <c:pt idx="2">
                  <c:v>III Quarter</c:v>
                </c:pt>
                <c:pt idx="3">
                  <c:v>IV Quarter</c:v>
                </c:pt>
              </c:strCache>
            </c:strRef>
          </c:cat>
          <c:val>
            <c:numRef>
              <c:f>'[herbs prices in GEL.xlsx]კვარტლები'!$G$18:$G$21</c:f>
              <c:numCache>
                <c:formatCode>_(* #,##0.00_);_(* \(#,##0.00\);_(* "-"??_);_(@_)</c:formatCode>
                <c:ptCount val="4"/>
                <c:pt idx="0" formatCode="0.0">
                  <c:v>8.4719444444444445</c:v>
                </c:pt>
                <c:pt idx="1">
                  <c:v>4.4826388888888893</c:v>
                </c:pt>
                <c:pt idx="2">
                  <c:v>4.9395432098765433</c:v>
                </c:pt>
                <c:pt idx="3">
                  <c:v>4.5916049382716047</c:v>
                </c:pt>
              </c:numCache>
            </c:numRef>
          </c:val>
          <c:smooth val="0"/>
          <c:extLst xmlns:c16r2="http://schemas.microsoft.com/office/drawing/2015/06/chart">
            <c:ext xmlns:c16="http://schemas.microsoft.com/office/drawing/2014/chart" uri="{C3380CC4-5D6E-409C-BE32-E72D297353CC}">
              <c16:uniqueId val="{00000003-A798-425F-968A-69A6C635F8F3}"/>
            </c:ext>
          </c:extLst>
        </c:ser>
        <c:dLbls>
          <c:showLegendKey val="0"/>
          <c:showVal val="0"/>
          <c:showCatName val="0"/>
          <c:showSerName val="0"/>
          <c:showPercent val="0"/>
          <c:showBubbleSize val="0"/>
        </c:dLbls>
        <c:marker val="1"/>
        <c:smooth val="0"/>
        <c:axId val="332275440"/>
        <c:axId val="332271912"/>
      </c:lineChart>
      <c:catAx>
        <c:axId val="332275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32271912"/>
        <c:crosses val="autoZero"/>
        <c:auto val="1"/>
        <c:lblAlgn val="ctr"/>
        <c:lblOffset val="100"/>
        <c:noMultiLvlLbl val="0"/>
      </c:catAx>
      <c:valAx>
        <c:axId val="332271912"/>
        <c:scaling>
          <c:orientation val="minMax"/>
        </c:scaling>
        <c:delete val="0"/>
        <c:axPos val="l"/>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3227544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100" b="0" i="1" u="none" strike="noStrike" kern="1200" spc="0" baseline="0">
                <a:solidFill>
                  <a:schemeClr val="tx1">
                    <a:lumMod val="65000"/>
                    <a:lumOff val="35000"/>
                  </a:schemeClr>
                </a:solidFill>
                <a:latin typeface="+mn-lt"/>
                <a:ea typeface="+mn-ea"/>
                <a:cs typeface="+mn-cs"/>
              </a:defRPr>
            </a:pPr>
            <a:r>
              <a:rPr lang="en-US" sz="1100" b="0" i="1" u="none" strike="noStrike" baseline="0">
                <a:effectLst/>
              </a:rPr>
              <a:t>Consumption by EU countries of herbs and spices, in tons</a:t>
            </a:r>
            <a:endParaRPr lang="en-US" sz="1100" i="1"/>
          </a:p>
        </c:rich>
      </c:tx>
      <c:layout>
        <c:manualLayout>
          <c:xMode val="edge"/>
          <c:yMode val="edge"/>
          <c:x val="0.52627656360157105"/>
          <c:y val="2.8109627547434995E-2"/>
        </c:manualLayout>
      </c:layout>
      <c:overlay val="0"/>
      <c:spPr>
        <a:noFill/>
        <a:ln>
          <a:noFill/>
        </a:ln>
        <a:effectLst/>
      </c:spPr>
      <c:txPr>
        <a:bodyPr rot="0" spcFirstLastPara="1" vertOverflow="ellipsis" vert="horz" wrap="square" anchor="ctr" anchorCtr="1"/>
        <a:lstStyle/>
        <a:p>
          <a:pPr algn="l">
            <a:defRPr sz="1100" b="0" i="1"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tx2"/>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38100" cap="rnd">
                <a:solidFill>
                  <a:schemeClr val="accent4"/>
                </a:solidFill>
                <a:prstDash val="sysDot"/>
              </a:ln>
              <a:effectLst/>
            </c:spPr>
            <c:trendlineType val="linear"/>
            <c:dispRSqr val="0"/>
            <c:dispEq val="0"/>
          </c:trendline>
          <c:cat>
            <c:numRef>
              <c:f>Sheet1!$A$2:$A$5</c:f>
              <c:numCache>
                <c:formatCode>General</c:formatCode>
                <c:ptCount val="4"/>
                <c:pt idx="0">
                  <c:v>2009</c:v>
                </c:pt>
                <c:pt idx="1">
                  <c:v>2010</c:v>
                </c:pt>
                <c:pt idx="2">
                  <c:v>2011</c:v>
                </c:pt>
                <c:pt idx="3">
                  <c:v>2012</c:v>
                </c:pt>
              </c:numCache>
            </c:numRef>
          </c:cat>
          <c:val>
            <c:numRef>
              <c:f>Sheet1!$B$2:$B$5</c:f>
              <c:numCache>
                <c:formatCode>General</c:formatCode>
                <c:ptCount val="4"/>
                <c:pt idx="0">
                  <c:v>320389</c:v>
                </c:pt>
                <c:pt idx="1">
                  <c:v>326797</c:v>
                </c:pt>
                <c:pt idx="2">
                  <c:v>333333</c:v>
                </c:pt>
                <c:pt idx="3">
                  <c:v>340000</c:v>
                </c:pt>
              </c:numCache>
            </c:numRef>
          </c:val>
          <c:extLst xmlns:c16r2="http://schemas.microsoft.com/office/drawing/2015/06/chart">
            <c:ext xmlns:c16="http://schemas.microsoft.com/office/drawing/2014/chart" uri="{C3380CC4-5D6E-409C-BE32-E72D297353CC}">
              <c16:uniqueId val="{00000001-E68D-496D-AEB9-307B213CB460}"/>
            </c:ext>
          </c:extLst>
        </c:ser>
        <c:dLbls>
          <c:dLblPos val="outEnd"/>
          <c:showLegendKey val="0"/>
          <c:showVal val="1"/>
          <c:showCatName val="0"/>
          <c:showSerName val="0"/>
          <c:showPercent val="0"/>
          <c:showBubbleSize val="0"/>
        </c:dLbls>
        <c:gapWidth val="219"/>
        <c:overlap val="-27"/>
        <c:axId val="397987096"/>
        <c:axId val="397987488"/>
      </c:barChart>
      <c:catAx>
        <c:axId val="397987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7987488"/>
        <c:crosses val="autoZero"/>
        <c:auto val="1"/>
        <c:lblAlgn val="ctr"/>
        <c:lblOffset val="100"/>
        <c:noMultiLvlLbl val="0"/>
      </c:catAx>
      <c:valAx>
        <c:axId val="397987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798709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1" u="none" strike="noStrike" kern="1200" spc="0" baseline="0">
                <a:solidFill>
                  <a:schemeClr val="tx1">
                    <a:lumMod val="65000"/>
                    <a:lumOff val="35000"/>
                  </a:schemeClr>
                </a:solidFill>
                <a:latin typeface="+mn-lt"/>
                <a:ea typeface="+mn-ea"/>
                <a:cs typeface="+mn-cs"/>
              </a:defRPr>
            </a:pPr>
            <a:r>
              <a:rPr lang="en-US" sz="1000" i="1"/>
              <a:t>European union</a:t>
            </a:r>
            <a:r>
              <a:rPr lang="en-US" sz="1000" i="1" baseline="0"/>
              <a:t> imports of spices and herbs from developing countries 2012-2016</a:t>
            </a:r>
            <a:endParaRPr lang="en-US" sz="1000" i="1"/>
          </a:p>
        </c:rich>
      </c:tx>
      <c:layout>
        <c:manualLayout>
          <c:xMode val="edge"/>
          <c:yMode val="edge"/>
          <c:x val="0.29996980652463617"/>
          <c:y val="3.4325645240087257E-2"/>
        </c:manualLayout>
      </c:layout>
      <c:overlay val="0"/>
      <c:spPr>
        <a:noFill/>
        <a:ln>
          <a:noFill/>
        </a:ln>
        <a:effectLst/>
      </c:spPr>
      <c:txPr>
        <a:bodyPr rot="0" spcFirstLastPara="1" vertOverflow="ellipsis" vert="horz" wrap="square" anchor="ctr" anchorCtr="1"/>
        <a:lstStyle/>
        <a:p>
          <a:pPr>
            <a:defRPr sz="1000" b="0" i="1"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in 1 000 tonnes</c:v>
                </c:pt>
              </c:strCache>
            </c:strRef>
          </c:tx>
          <c:spPr>
            <a:solidFill>
              <a:schemeClr val="accent4">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257</c:v>
                </c:pt>
                <c:pt idx="1">
                  <c:v>270</c:v>
                </c:pt>
                <c:pt idx="2">
                  <c:v>274</c:v>
                </c:pt>
                <c:pt idx="3">
                  <c:v>302</c:v>
                </c:pt>
                <c:pt idx="4">
                  <c:v>326</c:v>
                </c:pt>
              </c:numCache>
            </c:numRef>
          </c:val>
          <c:extLst xmlns:c16r2="http://schemas.microsoft.com/office/drawing/2015/06/chart">
            <c:ext xmlns:c16="http://schemas.microsoft.com/office/drawing/2014/chart" uri="{C3380CC4-5D6E-409C-BE32-E72D297353CC}">
              <c16:uniqueId val="{00000000-1FCE-4FD5-99AB-A66785461133}"/>
            </c:ext>
          </c:extLst>
        </c:ser>
        <c:dLbls>
          <c:dLblPos val="outEnd"/>
          <c:showLegendKey val="0"/>
          <c:showVal val="1"/>
          <c:showCatName val="0"/>
          <c:showSerName val="0"/>
          <c:showPercent val="0"/>
          <c:showBubbleSize val="0"/>
        </c:dLbls>
        <c:gapWidth val="219"/>
        <c:overlap val="-27"/>
        <c:axId val="397989056"/>
        <c:axId val="397987880"/>
      </c:barChart>
      <c:catAx>
        <c:axId val="397989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7987880"/>
        <c:crosses val="autoZero"/>
        <c:auto val="1"/>
        <c:lblAlgn val="ctr"/>
        <c:lblOffset val="100"/>
        <c:noMultiLvlLbl val="0"/>
      </c:catAx>
      <c:valAx>
        <c:axId val="3979878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979890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image" Target="../media/image6.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D38E64-885F-4232-823C-FC33FB5E7DA2}" type="doc">
      <dgm:prSet loTypeId="urn:microsoft.com/office/officeart/2005/8/layout/vList3" loCatId="list" qsTypeId="urn:microsoft.com/office/officeart/2005/8/quickstyle/simple2" qsCatId="simple" csTypeId="urn:microsoft.com/office/officeart/2005/8/colors/accent0_1" csCatId="mainScheme" phldr="1"/>
      <dgm:spPr/>
    </dgm:pt>
    <dgm:pt modelId="{BF533CB3-387C-4D21-B80E-56E7DCAF22F7}">
      <dgm:prSet phldrT="[Text]" custT="1"/>
      <dgm:spPr/>
      <dgm:t>
        <a:bodyPr/>
        <a:lstStyle/>
        <a:p>
          <a:pPr>
            <a:buClrTx/>
            <a:buSzTx/>
            <a:buFontTx/>
            <a:buNone/>
          </a:pPr>
          <a:r>
            <a:rPr lang="ka-GE" sz="2000" dirty="0" smtClean="0">
              <a:latin typeface="BPG Nino Mtavruli" panose="02000506000000020004" pitchFamily="2" charset="0"/>
            </a:rPr>
            <a:t>მიზნები და ამოცანები</a:t>
          </a:r>
          <a:endParaRPr lang="en-US" sz="2000" dirty="0">
            <a:latin typeface="BPG Nino Mtavruli" panose="02000506000000020004" pitchFamily="2" charset="0"/>
          </a:endParaRPr>
        </a:p>
      </dgm:t>
    </dgm:pt>
    <dgm:pt modelId="{86116EE8-E3A8-4B3A-9075-98A7AE2804ED}" type="parTrans" cxnId="{0D09B57F-9262-4290-852F-ACAE85851F35}">
      <dgm:prSet/>
      <dgm:spPr/>
      <dgm:t>
        <a:bodyPr/>
        <a:lstStyle/>
        <a:p>
          <a:endParaRPr lang="en-US">
            <a:latin typeface="BPG Nino Mtavruli" panose="02000506000000020004" pitchFamily="2" charset="0"/>
          </a:endParaRPr>
        </a:p>
      </dgm:t>
    </dgm:pt>
    <dgm:pt modelId="{1B53FDB3-4237-4B7B-A02F-BDF37FC6719E}" type="sibTrans" cxnId="{0D09B57F-9262-4290-852F-ACAE85851F35}">
      <dgm:prSet/>
      <dgm:spPr/>
      <dgm:t>
        <a:bodyPr/>
        <a:lstStyle/>
        <a:p>
          <a:endParaRPr lang="en-US">
            <a:latin typeface="BPG Nino Mtavruli" panose="02000506000000020004" pitchFamily="2" charset="0"/>
          </a:endParaRPr>
        </a:p>
      </dgm:t>
    </dgm:pt>
    <dgm:pt modelId="{61ED5806-497C-4BC8-BE99-06D4E68CF39C}">
      <dgm:prSet phldrT="[Text]"/>
      <dgm:spPr/>
      <dgm:t>
        <a:bodyPr/>
        <a:lstStyle/>
        <a:p>
          <a:r>
            <a:rPr lang="ka-GE" dirty="0" smtClean="0">
              <a:latin typeface="BPG Nino Mtavruli" panose="02000506000000020004" pitchFamily="2" charset="0"/>
            </a:rPr>
            <a:t>არსებული მდგომარეობა</a:t>
          </a:r>
          <a:endParaRPr lang="en-US" dirty="0">
            <a:latin typeface="BPG Nino Mtavruli" panose="02000506000000020004" pitchFamily="2" charset="0"/>
          </a:endParaRPr>
        </a:p>
      </dgm:t>
    </dgm:pt>
    <dgm:pt modelId="{21AC8462-3D5D-42FD-B56A-60A7799EC4DD}" type="parTrans" cxnId="{E3F5A891-EADA-4397-8A89-5DDAAA2741B8}">
      <dgm:prSet/>
      <dgm:spPr/>
      <dgm:t>
        <a:bodyPr/>
        <a:lstStyle/>
        <a:p>
          <a:endParaRPr lang="en-US">
            <a:latin typeface="BPG Nino Mtavruli" panose="02000506000000020004" pitchFamily="2" charset="0"/>
          </a:endParaRPr>
        </a:p>
      </dgm:t>
    </dgm:pt>
    <dgm:pt modelId="{DB233438-6162-4AF5-A77C-2A26536E27B2}" type="sibTrans" cxnId="{E3F5A891-EADA-4397-8A89-5DDAAA2741B8}">
      <dgm:prSet/>
      <dgm:spPr/>
      <dgm:t>
        <a:bodyPr/>
        <a:lstStyle/>
        <a:p>
          <a:endParaRPr lang="en-US">
            <a:latin typeface="BPG Nino Mtavruli" panose="02000506000000020004" pitchFamily="2" charset="0"/>
          </a:endParaRPr>
        </a:p>
      </dgm:t>
    </dgm:pt>
    <dgm:pt modelId="{80892EDC-BDE4-4FFF-831A-4A2E5BA7043A}">
      <dgm:prSet phldrT="[Text]"/>
      <dgm:spPr/>
      <dgm:t>
        <a:bodyPr/>
        <a:lstStyle/>
        <a:p>
          <a:r>
            <a:rPr lang="ka-GE" dirty="0" smtClean="0">
              <a:latin typeface="BPG Nino Mtavruli" panose="02000506000000020004" pitchFamily="2" charset="0"/>
            </a:rPr>
            <a:t>საქართველოს ბაზრის მიმოხილვა</a:t>
          </a:r>
          <a:endParaRPr lang="en-US" dirty="0">
            <a:latin typeface="BPG Nino Mtavruli" panose="02000506000000020004" pitchFamily="2" charset="0"/>
          </a:endParaRPr>
        </a:p>
      </dgm:t>
    </dgm:pt>
    <dgm:pt modelId="{6D633F20-6805-444E-971C-AE2E5675DBB6}" type="parTrans" cxnId="{BCCE11E5-ADC5-4461-B0FA-04198BCE719B}">
      <dgm:prSet/>
      <dgm:spPr/>
      <dgm:t>
        <a:bodyPr/>
        <a:lstStyle/>
        <a:p>
          <a:endParaRPr lang="en-US">
            <a:latin typeface="BPG Nino Mtavruli" panose="02000506000000020004" pitchFamily="2" charset="0"/>
          </a:endParaRPr>
        </a:p>
      </dgm:t>
    </dgm:pt>
    <dgm:pt modelId="{9525733C-7409-4064-8DDE-A4C530533659}" type="sibTrans" cxnId="{BCCE11E5-ADC5-4461-B0FA-04198BCE719B}">
      <dgm:prSet/>
      <dgm:spPr/>
      <dgm:t>
        <a:bodyPr/>
        <a:lstStyle/>
        <a:p>
          <a:endParaRPr lang="en-US">
            <a:latin typeface="BPG Nino Mtavruli" panose="02000506000000020004" pitchFamily="2" charset="0"/>
          </a:endParaRPr>
        </a:p>
      </dgm:t>
    </dgm:pt>
    <dgm:pt modelId="{87487D88-5EBD-465D-B7F4-2CF2D47C69D4}">
      <dgm:prSet phldrT="[Text]"/>
      <dgm:spPr/>
      <dgm:t>
        <a:bodyPr/>
        <a:lstStyle/>
        <a:p>
          <a:pPr>
            <a:buClrTx/>
            <a:buSzTx/>
            <a:buFontTx/>
            <a:buNone/>
          </a:pPr>
          <a:r>
            <a:rPr lang="ka-GE" dirty="0" smtClean="0">
              <a:latin typeface="BPG Nino Mtavruli" panose="02000506000000020004" pitchFamily="2" charset="0"/>
            </a:rPr>
            <a:t>საერთაშორისო ბაზრის მიმოხილვა</a:t>
          </a:r>
          <a:endParaRPr lang="en-US" dirty="0">
            <a:latin typeface="BPG Nino Mtavruli" panose="02000506000000020004" pitchFamily="2" charset="0"/>
          </a:endParaRPr>
        </a:p>
      </dgm:t>
    </dgm:pt>
    <dgm:pt modelId="{5B57DC3A-0069-40AD-B61E-A4B116F431A9}" type="parTrans" cxnId="{3AE0E984-630B-4CF2-A03B-C04DA39F31CE}">
      <dgm:prSet/>
      <dgm:spPr/>
      <dgm:t>
        <a:bodyPr/>
        <a:lstStyle/>
        <a:p>
          <a:endParaRPr lang="en-US">
            <a:latin typeface="BPG Nino Mtavruli" panose="02000506000000020004" pitchFamily="2" charset="0"/>
          </a:endParaRPr>
        </a:p>
      </dgm:t>
    </dgm:pt>
    <dgm:pt modelId="{14302F81-0C4C-4EB2-8A65-4CF55087A90E}" type="sibTrans" cxnId="{3AE0E984-630B-4CF2-A03B-C04DA39F31CE}">
      <dgm:prSet/>
      <dgm:spPr/>
      <dgm:t>
        <a:bodyPr/>
        <a:lstStyle/>
        <a:p>
          <a:endParaRPr lang="en-US">
            <a:latin typeface="BPG Nino Mtavruli" panose="02000506000000020004" pitchFamily="2" charset="0"/>
          </a:endParaRPr>
        </a:p>
      </dgm:t>
    </dgm:pt>
    <dgm:pt modelId="{A562A462-6502-456E-B997-F4A00696E02A}">
      <dgm:prSet phldrT="[Text]" custT="1"/>
      <dgm:spPr/>
      <dgm:t>
        <a:bodyPr/>
        <a:lstStyle/>
        <a:p>
          <a:r>
            <a:rPr lang="ka-GE" sz="2000" dirty="0" smtClean="0">
              <a:latin typeface="BPG Nino Mtavruli" panose="02000506000000020004" pitchFamily="2" charset="0"/>
            </a:rPr>
            <a:t>აგროპარკი</a:t>
          </a:r>
          <a:endParaRPr lang="en-US" sz="2500" dirty="0">
            <a:latin typeface="BPG Nino Mtavruli" panose="02000506000000020004" pitchFamily="2" charset="0"/>
          </a:endParaRPr>
        </a:p>
      </dgm:t>
    </dgm:pt>
    <dgm:pt modelId="{6EECA51E-BBE4-4FE8-8EE3-E87EAB60B341}" type="parTrans" cxnId="{FEFDB165-DB06-4230-8901-39AE13FD0DF0}">
      <dgm:prSet/>
      <dgm:spPr/>
      <dgm:t>
        <a:bodyPr/>
        <a:lstStyle/>
        <a:p>
          <a:endParaRPr lang="en-US"/>
        </a:p>
      </dgm:t>
    </dgm:pt>
    <dgm:pt modelId="{43006685-6265-4375-AC0B-A2B72B24D1B4}" type="sibTrans" cxnId="{FEFDB165-DB06-4230-8901-39AE13FD0DF0}">
      <dgm:prSet/>
      <dgm:spPr/>
      <dgm:t>
        <a:bodyPr/>
        <a:lstStyle/>
        <a:p>
          <a:endParaRPr lang="en-US"/>
        </a:p>
      </dgm:t>
    </dgm:pt>
    <dgm:pt modelId="{5459F9C8-FB45-473F-9F06-185337E01498}">
      <dgm:prSet phldrT="[Text]" custT="1"/>
      <dgm:spPr/>
      <dgm:t>
        <a:bodyPr/>
        <a:lstStyle/>
        <a:p>
          <a:r>
            <a:rPr lang="ka-GE" sz="2000" dirty="0" smtClean="0">
              <a:latin typeface="BPG Nino Mtavruli" panose="02000506000000020004" pitchFamily="2" charset="0"/>
            </a:rPr>
            <a:t>მოდელის მიმოხილვა</a:t>
          </a:r>
          <a:endParaRPr lang="en-US" sz="2000" dirty="0">
            <a:latin typeface="BPG Nino Mtavruli" panose="02000506000000020004" pitchFamily="2" charset="0"/>
          </a:endParaRPr>
        </a:p>
      </dgm:t>
    </dgm:pt>
    <dgm:pt modelId="{171ECCF9-F029-403F-8832-C5EABFB1384F}" type="parTrans" cxnId="{E00A3871-70C9-4B0C-9900-74D0C7377FDF}">
      <dgm:prSet/>
      <dgm:spPr/>
      <dgm:t>
        <a:bodyPr/>
        <a:lstStyle/>
        <a:p>
          <a:endParaRPr lang="en-US"/>
        </a:p>
      </dgm:t>
    </dgm:pt>
    <dgm:pt modelId="{7AF7A71E-69C8-4544-8E69-26C9EF3DED35}" type="sibTrans" cxnId="{E00A3871-70C9-4B0C-9900-74D0C7377FDF}">
      <dgm:prSet/>
      <dgm:spPr/>
      <dgm:t>
        <a:bodyPr/>
        <a:lstStyle/>
        <a:p>
          <a:endParaRPr lang="en-US"/>
        </a:p>
      </dgm:t>
    </dgm:pt>
    <dgm:pt modelId="{148CD38C-C914-4831-A41D-E7D43477526E}">
      <dgm:prSet phldrT="[Text]"/>
      <dgm:spPr/>
      <dgm:t>
        <a:bodyPr/>
        <a:lstStyle/>
        <a:p>
          <a:r>
            <a:rPr lang="en-US" b="0" dirty="0" smtClean="0">
              <a:latin typeface="BPG Nino Mtavruli" panose="02000506000000020004" pitchFamily="2" charset="0"/>
            </a:rPr>
            <a:t>უ</a:t>
          </a:r>
          <a:r>
            <a:rPr lang="ka-GE" b="0" dirty="0" smtClean="0">
              <a:latin typeface="BPG Nino Mtavruli" panose="02000506000000020004" pitchFamily="2" charset="0"/>
            </a:rPr>
            <a:t>პირატესობები და გამოწვევები</a:t>
          </a:r>
          <a:endParaRPr lang="en-US" b="0" dirty="0">
            <a:latin typeface="BPG Nino Mtavruli" panose="02000506000000020004" pitchFamily="2" charset="0"/>
          </a:endParaRPr>
        </a:p>
      </dgm:t>
    </dgm:pt>
    <dgm:pt modelId="{AA789398-D7FC-4710-A381-FE52A7771003}" type="parTrans" cxnId="{56DC3BA6-9A6F-47DE-B23B-FE417AA332AB}">
      <dgm:prSet/>
      <dgm:spPr/>
      <dgm:t>
        <a:bodyPr/>
        <a:lstStyle/>
        <a:p>
          <a:endParaRPr lang="en-US"/>
        </a:p>
      </dgm:t>
    </dgm:pt>
    <dgm:pt modelId="{E0F00F32-C791-457E-A06B-BE7CF4A8BBB2}" type="sibTrans" cxnId="{56DC3BA6-9A6F-47DE-B23B-FE417AA332AB}">
      <dgm:prSet/>
      <dgm:spPr/>
      <dgm:t>
        <a:bodyPr/>
        <a:lstStyle/>
        <a:p>
          <a:endParaRPr lang="en-US"/>
        </a:p>
      </dgm:t>
    </dgm:pt>
    <dgm:pt modelId="{834BD5E2-57AF-43EE-8353-D42D96E6E676}" type="pres">
      <dgm:prSet presAssocID="{DAD38E64-885F-4232-823C-FC33FB5E7DA2}" presName="linearFlow" presStyleCnt="0">
        <dgm:presLayoutVars>
          <dgm:dir/>
          <dgm:resizeHandles val="exact"/>
        </dgm:presLayoutVars>
      </dgm:prSet>
      <dgm:spPr/>
    </dgm:pt>
    <dgm:pt modelId="{EB5B4D0B-0173-4421-A3FD-99D1A975C424}" type="pres">
      <dgm:prSet presAssocID="{BF533CB3-387C-4D21-B80E-56E7DCAF22F7}" presName="composite" presStyleCnt="0"/>
      <dgm:spPr/>
    </dgm:pt>
    <dgm:pt modelId="{14EEF600-0187-4607-B40A-E078B27B0963}" type="pres">
      <dgm:prSet presAssocID="{BF533CB3-387C-4D21-B80E-56E7DCAF22F7}" presName="imgShp" presStyleLbl="fgImgPlace1" presStyleIdx="0" presStyleCnt="7"/>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pt>
    <dgm:pt modelId="{DE7F7393-BB84-4DEC-ACD1-08C112E83DF2}" type="pres">
      <dgm:prSet presAssocID="{BF533CB3-387C-4D21-B80E-56E7DCAF22F7}" presName="txShp" presStyleLbl="node1" presStyleIdx="0" presStyleCnt="7">
        <dgm:presLayoutVars>
          <dgm:bulletEnabled val="1"/>
        </dgm:presLayoutVars>
      </dgm:prSet>
      <dgm:spPr/>
      <dgm:t>
        <a:bodyPr/>
        <a:lstStyle/>
        <a:p>
          <a:endParaRPr lang="en-US"/>
        </a:p>
      </dgm:t>
    </dgm:pt>
    <dgm:pt modelId="{E4A32E8B-BEA1-4810-8064-BCBB223D7D0B}" type="pres">
      <dgm:prSet presAssocID="{1B53FDB3-4237-4B7B-A02F-BDF37FC6719E}" presName="spacing" presStyleCnt="0"/>
      <dgm:spPr/>
    </dgm:pt>
    <dgm:pt modelId="{824AFBE8-DE40-42C3-BAA4-666EFFC18BE7}" type="pres">
      <dgm:prSet presAssocID="{A562A462-6502-456E-B997-F4A00696E02A}" presName="composite" presStyleCnt="0"/>
      <dgm:spPr/>
    </dgm:pt>
    <dgm:pt modelId="{0604F976-9508-447F-82B2-A6B102DB39F1}" type="pres">
      <dgm:prSet presAssocID="{A562A462-6502-456E-B997-F4A00696E02A}" presName="imgShp" presStyleLbl="fgImgPlace1" presStyleIdx="1" presStyleCnt="7"/>
      <dgm:spPr>
        <a:blipFill>
          <a:blip xmlns:r="http://schemas.openxmlformats.org/officeDocument/2006/relationships" r:embed="rId2"/>
          <a:srcRect/>
          <a:stretch>
            <a:fillRect/>
          </a:stretch>
        </a:blipFill>
      </dgm:spPr>
    </dgm:pt>
    <dgm:pt modelId="{DE49975E-BD46-4CED-BEEF-484BF2C76864}" type="pres">
      <dgm:prSet presAssocID="{A562A462-6502-456E-B997-F4A00696E02A}" presName="txShp" presStyleLbl="node1" presStyleIdx="1" presStyleCnt="7">
        <dgm:presLayoutVars>
          <dgm:bulletEnabled val="1"/>
        </dgm:presLayoutVars>
      </dgm:prSet>
      <dgm:spPr/>
      <dgm:t>
        <a:bodyPr/>
        <a:lstStyle/>
        <a:p>
          <a:endParaRPr lang="en-US"/>
        </a:p>
      </dgm:t>
    </dgm:pt>
    <dgm:pt modelId="{BF05D150-C760-42E3-B991-490C91709131}" type="pres">
      <dgm:prSet presAssocID="{43006685-6265-4375-AC0B-A2B72B24D1B4}" presName="spacing" presStyleCnt="0"/>
      <dgm:spPr/>
    </dgm:pt>
    <dgm:pt modelId="{2F488218-6EE7-4BAC-B3E3-6EC4F7903828}" type="pres">
      <dgm:prSet presAssocID="{5459F9C8-FB45-473F-9F06-185337E01498}" presName="composite" presStyleCnt="0"/>
      <dgm:spPr/>
    </dgm:pt>
    <dgm:pt modelId="{AC7F5326-5832-4587-9244-59E2B3C860AF}" type="pres">
      <dgm:prSet presAssocID="{5459F9C8-FB45-473F-9F06-185337E01498}" presName="imgShp" presStyleLbl="fgImgPlace1" presStyleIdx="2" presStyleCnt="7"/>
      <dgm:spPr>
        <a:blipFill>
          <a:blip xmlns:r="http://schemas.openxmlformats.org/officeDocument/2006/relationships" r:embed="rId3"/>
          <a:srcRect/>
          <a:stretch>
            <a:fillRect/>
          </a:stretch>
        </a:blipFill>
      </dgm:spPr>
    </dgm:pt>
    <dgm:pt modelId="{045F094D-0525-410C-96C1-507E547DAB48}" type="pres">
      <dgm:prSet presAssocID="{5459F9C8-FB45-473F-9F06-185337E01498}" presName="txShp" presStyleLbl="node1" presStyleIdx="2" presStyleCnt="7">
        <dgm:presLayoutVars>
          <dgm:bulletEnabled val="1"/>
        </dgm:presLayoutVars>
      </dgm:prSet>
      <dgm:spPr/>
      <dgm:t>
        <a:bodyPr/>
        <a:lstStyle/>
        <a:p>
          <a:endParaRPr lang="en-US"/>
        </a:p>
      </dgm:t>
    </dgm:pt>
    <dgm:pt modelId="{AD455D05-99A6-4F0F-A55E-96F499B4D5E4}" type="pres">
      <dgm:prSet presAssocID="{7AF7A71E-69C8-4544-8E69-26C9EF3DED35}" presName="spacing" presStyleCnt="0"/>
      <dgm:spPr/>
    </dgm:pt>
    <dgm:pt modelId="{AEBBF43C-4478-4EAB-8365-2DFBD36993AE}" type="pres">
      <dgm:prSet presAssocID="{61ED5806-497C-4BC8-BE99-06D4E68CF39C}" presName="composite" presStyleCnt="0"/>
      <dgm:spPr/>
    </dgm:pt>
    <dgm:pt modelId="{165F586B-80F7-44F0-95A9-789F47D605B7}" type="pres">
      <dgm:prSet presAssocID="{61ED5806-497C-4BC8-BE99-06D4E68CF39C}" presName="imgShp" presStyleLbl="fgImgPlace1" presStyleIdx="3" presStyleCnt="7"/>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dgm:spPr>
    </dgm:pt>
    <dgm:pt modelId="{1E829E5F-4AE1-48C7-B9C5-81BB2976060E}" type="pres">
      <dgm:prSet presAssocID="{61ED5806-497C-4BC8-BE99-06D4E68CF39C}" presName="txShp" presStyleLbl="node1" presStyleIdx="3" presStyleCnt="7">
        <dgm:presLayoutVars>
          <dgm:bulletEnabled val="1"/>
        </dgm:presLayoutVars>
      </dgm:prSet>
      <dgm:spPr/>
      <dgm:t>
        <a:bodyPr/>
        <a:lstStyle/>
        <a:p>
          <a:endParaRPr lang="en-US"/>
        </a:p>
      </dgm:t>
    </dgm:pt>
    <dgm:pt modelId="{4709DE9B-6004-4AC8-B0EA-09738E1ACEE9}" type="pres">
      <dgm:prSet presAssocID="{DB233438-6162-4AF5-A77C-2A26536E27B2}" presName="spacing" presStyleCnt="0"/>
      <dgm:spPr/>
    </dgm:pt>
    <dgm:pt modelId="{22EC2905-3E5D-4702-94FA-B46A32A20D32}" type="pres">
      <dgm:prSet presAssocID="{80892EDC-BDE4-4FFF-831A-4A2E5BA7043A}" presName="composite" presStyleCnt="0"/>
      <dgm:spPr/>
    </dgm:pt>
    <dgm:pt modelId="{317B234E-4B3A-423B-83F8-A1684AD509F7}" type="pres">
      <dgm:prSet presAssocID="{80892EDC-BDE4-4FFF-831A-4A2E5BA7043A}" presName="imgShp" presStyleLbl="fgImgPlace1" presStyleIdx="4" presStyleCnt="7"/>
      <dgm:spPr>
        <a:blipFill>
          <a:blip xmlns:r="http://schemas.openxmlformats.org/officeDocument/2006/relationships" r:embed="rId5">
            <a:extLst>
              <a:ext uri="{28A0092B-C50C-407E-A947-70E740481C1C}">
                <a14:useLocalDpi xmlns:a14="http://schemas.microsoft.com/office/drawing/2010/main" val="0"/>
              </a:ext>
            </a:extLst>
          </a:blip>
          <a:srcRect/>
          <a:stretch>
            <a:fillRect l="-15000" r="-15000"/>
          </a:stretch>
        </a:blipFill>
      </dgm:spPr>
    </dgm:pt>
    <dgm:pt modelId="{C2CE50B4-A489-4112-963F-406B1177343D}" type="pres">
      <dgm:prSet presAssocID="{80892EDC-BDE4-4FFF-831A-4A2E5BA7043A}" presName="txShp" presStyleLbl="node1" presStyleIdx="4" presStyleCnt="7">
        <dgm:presLayoutVars>
          <dgm:bulletEnabled val="1"/>
        </dgm:presLayoutVars>
      </dgm:prSet>
      <dgm:spPr/>
      <dgm:t>
        <a:bodyPr/>
        <a:lstStyle/>
        <a:p>
          <a:endParaRPr lang="en-US"/>
        </a:p>
      </dgm:t>
    </dgm:pt>
    <dgm:pt modelId="{3D00DCF6-CDA3-406D-8AD9-844916C3BDA1}" type="pres">
      <dgm:prSet presAssocID="{9525733C-7409-4064-8DDE-A4C530533659}" presName="spacing" presStyleCnt="0"/>
      <dgm:spPr/>
    </dgm:pt>
    <dgm:pt modelId="{4D43A524-EDFF-45AA-80A7-7517C17D44C0}" type="pres">
      <dgm:prSet presAssocID="{87487D88-5EBD-465D-B7F4-2CF2D47C69D4}" presName="composite" presStyleCnt="0"/>
      <dgm:spPr/>
    </dgm:pt>
    <dgm:pt modelId="{D5951F4B-3542-4335-90A9-55F8CD78A7E2}" type="pres">
      <dgm:prSet presAssocID="{87487D88-5EBD-465D-B7F4-2CF2D47C69D4}" presName="imgShp" presStyleLbl="fgImgPlace1" presStyleIdx="5" presStyleCnt="7"/>
      <dgm:spPr>
        <a:blipFill>
          <a:blip xmlns:r="http://schemas.openxmlformats.org/officeDocument/2006/relationships" r:embed="rId6"/>
          <a:srcRect/>
          <a:stretch>
            <a:fillRect/>
          </a:stretch>
        </a:blipFill>
      </dgm:spPr>
    </dgm:pt>
    <dgm:pt modelId="{7A561E19-C72E-440E-BA80-8BA208BDB9DE}" type="pres">
      <dgm:prSet presAssocID="{87487D88-5EBD-465D-B7F4-2CF2D47C69D4}" presName="txShp" presStyleLbl="node1" presStyleIdx="5" presStyleCnt="7">
        <dgm:presLayoutVars>
          <dgm:bulletEnabled val="1"/>
        </dgm:presLayoutVars>
      </dgm:prSet>
      <dgm:spPr/>
      <dgm:t>
        <a:bodyPr/>
        <a:lstStyle/>
        <a:p>
          <a:endParaRPr lang="en-US"/>
        </a:p>
      </dgm:t>
    </dgm:pt>
    <dgm:pt modelId="{76DCB6AA-F68E-45CA-BEDD-996459FCBA51}" type="pres">
      <dgm:prSet presAssocID="{14302F81-0C4C-4EB2-8A65-4CF55087A90E}" presName="spacing" presStyleCnt="0"/>
      <dgm:spPr/>
    </dgm:pt>
    <dgm:pt modelId="{8C24614B-DBF8-4525-9E58-155B0CF48A6C}" type="pres">
      <dgm:prSet presAssocID="{148CD38C-C914-4831-A41D-E7D43477526E}" presName="composite" presStyleCnt="0"/>
      <dgm:spPr/>
    </dgm:pt>
    <dgm:pt modelId="{3FEF7229-C378-494C-A4D6-3209643FE999}" type="pres">
      <dgm:prSet presAssocID="{148CD38C-C914-4831-A41D-E7D43477526E}" presName="imgShp" presStyleLbl="fgImgPlace1" presStyleIdx="6" presStyleCnt="7"/>
      <dgm:spPr>
        <a:blipFill>
          <a:blip xmlns:r="http://schemas.openxmlformats.org/officeDocument/2006/relationships" r:embed="rId7"/>
          <a:srcRect/>
          <a:stretch>
            <a:fillRect l="-1000" r="-1000"/>
          </a:stretch>
        </a:blipFill>
      </dgm:spPr>
    </dgm:pt>
    <dgm:pt modelId="{635C2778-F6B3-49CC-9FDA-734BEC4B0298}" type="pres">
      <dgm:prSet presAssocID="{148CD38C-C914-4831-A41D-E7D43477526E}" presName="txShp" presStyleLbl="node1" presStyleIdx="6" presStyleCnt="7">
        <dgm:presLayoutVars>
          <dgm:bulletEnabled val="1"/>
        </dgm:presLayoutVars>
      </dgm:prSet>
      <dgm:spPr/>
      <dgm:t>
        <a:bodyPr/>
        <a:lstStyle/>
        <a:p>
          <a:endParaRPr lang="en-US"/>
        </a:p>
      </dgm:t>
    </dgm:pt>
  </dgm:ptLst>
  <dgm:cxnLst>
    <dgm:cxn modelId="{029230D9-19C0-4437-9B61-625DCE7D2D3D}" type="presOf" srcId="{5459F9C8-FB45-473F-9F06-185337E01498}" destId="{045F094D-0525-410C-96C1-507E547DAB48}" srcOrd="0" destOrd="0" presId="urn:microsoft.com/office/officeart/2005/8/layout/vList3"/>
    <dgm:cxn modelId="{516F5576-2599-46FA-8B38-5F4C28DE1C13}" type="presOf" srcId="{80892EDC-BDE4-4FFF-831A-4A2E5BA7043A}" destId="{C2CE50B4-A489-4112-963F-406B1177343D}" srcOrd="0" destOrd="0" presId="urn:microsoft.com/office/officeart/2005/8/layout/vList3"/>
    <dgm:cxn modelId="{E3F5A891-EADA-4397-8A89-5DDAAA2741B8}" srcId="{DAD38E64-885F-4232-823C-FC33FB5E7DA2}" destId="{61ED5806-497C-4BC8-BE99-06D4E68CF39C}" srcOrd="3" destOrd="0" parTransId="{21AC8462-3D5D-42FD-B56A-60A7799EC4DD}" sibTransId="{DB233438-6162-4AF5-A77C-2A26536E27B2}"/>
    <dgm:cxn modelId="{E00A3871-70C9-4B0C-9900-74D0C7377FDF}" srcId="{DAD38E64-885F-4232-823C-FC33FB5E7DA2}" destId="{5459F9C8-FB45-473F-9F06-185337E01498}" srcOrd="2" destOrd="0" parTransId="{171ECCF9-F029-403F-8832-C5EABFB1384F}" sibTransId="{7AF7A71E-69C8-4544-8E69-26C9EF3DED35}"/>
    <dgm:cxn modelId="{3AE0E984-630B-4CF2-A03B-C04DA39F31CE}" srcId="{DAD38E64-885F-4232-823C-FC33FB5E7DA2}" destId="{87487D88-5EBD-465D-B7F4-2CF2D47C69D4}" srcOrd="5" destOrd="0" parTransId="{5B57DC3A-0069-40AD-B61E-A4B116F431A9}" sibTransId="{14302F81-0C4C-4EB2-8A65-4CF55087A90E}"/>
    <dgm:cxn modelId="{FEFDB165-DB06-4230-8901-39AE13FD0DF0}" srcId="{DAD38E64-885F-4232-823C-FC33FB5E7DA2}" destId="{A562A462-6502-456E-B997-F4A00696E02A}" srcOrd="1" destOrd="0" parTransId="{6EECA51E-BBE4-4FE8-8EE3-E87EAB60B341}" sibTransId="{43006685-6265-4375-AC0B-A2B72B24D1B4}"/>
    <dgm:cxn modelId="{A0D5BDE4-5E40-48FF-8933-88FB5BB84C4D}" type="presOf" srcId="{DAD38E64-885F-4232-823C-FC33FB5E7DA2}" destId="{834BD5E2-57AF-43EE-8353-D42D96E6E676}" srcOrd="0" destOrd="0" presId="urn:microsoft.com/office/officeart/2005/8/layout/vList3"/>
    <dgm:cxn modelId="{56DC3BA6-9A6F-47DE-B23B-FE417AA332AB}" srcId="{DAD38E64-885F-4232-823C-FC33FB5E7DA2}" destId="{148CD38C-C914-4831-A41D-E7D43477526E}" srcOrd="6" destOrd="0" parTransId="{AA789398-D7FC-4710-A381-FE52A7771003}" sibTransId="{E0F00F32-C791-457E-A06B-BE7CF4A8BBB2}"/>
    <dgm:cxn modelId="{BCCE11E5-ADC5-4461-B0FA-04198BCE719B}" srcId="{DAD38E64-885F-4232-823C-FC33FB5E7DA2}" destId="{80892EDC-BDE4-4FFF-831A-4A2E5BA7043A}" srcOrd="4" destOrd="0" parTransId="{6D633F20-6805-444E-971C-AE2E5675DBB6}" sibTransId="{9525733C-7409-4064-8DDE-A4C530533659}"/>
    <dgm:cxn modelId="{12D365E1-C5D6-4CAF-9024-08E72F1C33A3}" type="presOf" srcId="{61ED5806-497C-4BC8-BE99-06D4E68CF39C}" destId="{1E829E5F-4AE1-48C7-B9C5-81BB2976060E}" srcOrd="0" destOrd="0" presId="urn:microsoft.com/office/officeart/2005/8/layout/vList3"/>
    <dgm:cxn modelId="{587A121E-63B4-4FD9-8818-DA4410622958}" type="presOf" srcId="{148CD38C-C914-4831-A41D-E7D43477526E}" destId="{635C2778-F6B3-49CC-9FDA-734BEC4B0298}" srcOrd="0" destOrd="0" presId="urn:microsoft.com/office/officeart/2005/8/layout/vList3"/>
    <dgm:cxn modelId="{A140D623-2018-4394-BB7A-2554300CFFF7}" type="presOf" srcId="{87487D88-5EBD-465D-B7F4-2CF2D47C69D4}" destId="{7A561E19-C72E-440E-BA80-8BA208BDB9DE}" srcOrd="0" destOrd="0" presId="urn:microsoft.com/office/officeart/2005/8/layout/vList3"/>
    <dgm:cxn modelId="{8F02DC97-BB6B-449C-98AE-1671A667E136}" type="presOf" srcId="{BF533CB3-387C-4D21-B80E-56E7DCAF22F7}" destId="{DE7F7393-BB84-4DEC-ACD1-08C112E83DF2}" srcOrd="0" destOrd="0" presId="urn:microsoft.com/office/officeart/2005/8/layout/vList3"/>
    <dgm:cxn modelId="{018C93A8-1672-4CAB-8596-D2B9A1F747A8}" type="presOf" srcId="{A562A462-6502-456E-B997-F4A00696E02A}" destId="{DE49975E-BD46-4CED-BEEF-484BF2C76864}" srcOrd="0" destOrd="0" presId="urn:microsoft.com/office/officeart/2005/8/layout/vList3"/>
    <dgm:cxn modelId="{0D09B57F-9262-4290-852F-ACAE85851F35}" srcId="{DAD38E64-885F-4232-823C-FC33FB5E7DA2}" destId="{BF533CB3-387C-4D21-B80E-56E7DCAF22F7}" srcOrd="0" destOrd="0" parTransId="{86116EE8-E3A8-4B3A-9075-98A7AE2804ED}" sibTransId="{1B53FDB3-4237-4B7B-A02F-BDF37FC6719E}"/>
    <dgm:cxn modelId="{4F8884B8-B727-4409-B9B9-7A92D2775CFB}" type="presParOf" srcId="{834BD5E2-57AF-43EE-8353-D42D96E6E676}" destId="{EB5B4D0B-0173-4421-A3FD-99D1A975C424}" srcOrd="0" destOrd="0" presId="urn:microsoft.com/office/officeart/2005/8/layout/vList3"/>
    <dgm:cxn modelId="{C473D4A7-565B-4673-8E84-95310D923606}" type="presParOf" srcId="{EB5B4D0B-0173-4421-A3FD-99D1A975C424}" destId="{14EEF600-0187-4607-B40A-E078B27B0963}" srcOrd="0" destOrd="0" presId="urn:microsoft.com/office/officeart/2005/8/layout/vList3"/>
    <dgm:cxn modelId="{7120F0A2-C4A5-4EB3-A27E-9436125CFD1C}" type="presParOf" srcId="{EB5B4D0B-0173-4421-A3FD-99D1A975C424}" destId="{DE7F7393-BB84-4DEC-ACD1-08C112E83DF2}" srcOrd="1" destOrd="0" presId="urn:microsoft.com/office/officeart/2005/8/layout/vList3"/>
    <dgm:cxn modelId="{2B83BF46-648C-43BC-9320-33EA640CBC16}" type="presParOf" srcId="{834BD5E2-57AF-43EE-8353-D42D96E6E676}" destId="{E4A32E8B-BEA1-4810-8064-BCBB223D7D0B}" srcOrd="1" destOrd="0" presId="urn:microsoft.com/office/officeart/2005/8/layout/vList3"/>
    <dgm:cxn modelId="{39B72EFD-D2FC-4BC7-B64F-512F43F46D3D}" type="presParOf" srcId="{834BD5E2-57AF-43EE-8353-D42D96E6E676}" destId="{824AFBE8-DE40-42C3-BAA4-666EFFC18BE7}" srcOrd="2" destOrd="0" presId="urn:microsoft.com/office/officeart/2005/8/layout/vList3"/>
    <dgm:cxn modelId="{739BF7F7-B4B3-45F0-866C-05B32FA5AC2E}" type="presParOf" srcId="{824AFBE8-DE40-42C3-BAA4-666EFFC18BE7}" destId="{0604F976-9508-447F-82B2-A6B102DB39F1}" srcOrd="0" destOrd="0" presId="urn:microsoft.com/office/officeart/2005/8/layout/vList3"/>
    <dgm:cxn modelId="{03CA5EB3-3AF1-4232-90D3-5C61F88E0D1F}" type="presParOf" srcId="{824AFBE8-DE40-42C3-BAA4-666EFFC18BE7}" destId="{DE49975E-BD46-4CED-BEEF-484BF2C76864}" srcOrd="1" destOrd="0" presId="urn:microsoft.com/office/officeart/2005/8/layout/vList3"/>
    <dgm:cxn modelId="{F9713927-687A-49E3-9671-C058785C230A}" type="presParOf" srcId="{834BD5E2-57AF-43EE-8353-D42D96E6E676}" destId="{BF05D150-C760-42E3-B991-490C91709131}" srcOrd="3" destOrd="0" presId="urn:microsoft.com/office/officeart/2005/8/layout/vList3"/>
    <dgm:cxn modelId="{BE392B89-2C30-469D-80CF-39607AED129C}" type="presParOf" srcId="{834BD5E2-57AF-43EE-8353-D42D96E6E676}" destId="{2F488218-6EE7-4BAC-B3E3-6EC4F7903828}" srcOrd="4" destOrd="0" presId="urn:microsoft.com/office/officeart/2005/8/layout/vList3"/>
    <dgm:cxn modelId="{4CFFF7DD-C7A7-4BAE-98F2-339A1EE1CB9B}" type="presParOf" srcId="{2F488218-6EE7-4BAC-B3E3-6EC4F7903828}" destId="{AC7F5326-5832-4587-9244-59E2B3C860AF}" srcOrd="0" destOrd="0" presId="urn:microsoft.com/office/officeart/2005/8/layout/vList3"/>
    <dgm:cxn modelId="{EFC1D277-B0BF-4ED7-96A6-57C9C959B0FD}" type="presParOf" srcId="{2F488218-6EE7-4BAC-B3E3-6EC4F7903828}" destId="{045F094D-0525-410C-96C1-507E547DAB48}" srcOrd="1" destOrd="0" presId="urn:microsoft.com/office/officeart/2005/8/layout/vList3"/>
    <dgm:cxn modelId="{1DD8004C-3C1F-4CBD-BE9D-71CC832BDEFF}" type="presParOf" srcId="{834BD5E2-57AF-43EE-8353-D42D96E6E676}" destId="{AD455D05-99A6-4F0F-A55E-96F499B4D5E4}" srcOrd="5" destOrd="0" presId="urn:microsoft.com/office/officeart/2005/8/layout/vList3"/>
    <dgm:cxn modelId="{C51337FA-BD56-49DE-9E24-55BE1C13193C}" type="presParOf" srcId="{834BD5E2-57AF-43EE-8353-D42D96E6E676}" destId="{AEBBF43C-4478-4EAB-8365-2DFBD36993AE}" srcOrd="6" destOrd="0" presId="urn:microsoft.com/office/officeart/2005/8/layout/vList3"/>
    <dgm:cxn modelId="{388BBB11-2513-4E7C-BE25-D42D22FD82D1}" type="presParOf" srcId="{AEBBF43C-4478-4EAB-8365-2DFBD36993AE}" destId="{165F586B-80F7-44F0-95A9-789F47D605B7}" srcOrd="0" destOrd="0" presId="urn:microsoft.com/office/officeart/2005/8/layout/vList3"/>
    <dgm:cxn modelId="{7B133D4F-4619-4043-9767-D3CDA9EE8D8A}" type="presParOf" srcId="{AEBBF43C-4478-4EAB-8365-2DFBD36993AE}" destId="{1E829E5F-4AE1-48C7-B9C5-81BB2976060E}" srcOrd="1" destOrd="0" presId="urn:microsoft.com/office/officeart/2005/8/layout/vList3"/>
    <dgm:cxn modelId="{60D9BE99-1F65-495F-8993-3AF0F8987D50}" type="presParOf" srcId="{834BD5E2-57AF-43EE-8353-D42D96E6E676}" destId="{4709DE9B-6004-4AC8-B0EA-09738E1ACEE9}" srcOrd="7" destOrd="0" presId="urn:microsoft.com/office/officeart/2005/8/layout/vList3"/>
    <dgm:cxn modelId="{B5B5854E-5B1E-49E6-A713-CE2555F1C251}" type="presParOf" srcId="{834BD5E2-57AF-43EE-8353-D42D96E6E676}" destId="{22EC2905-3E5D-4702-94FA-B46A32A20D32}" srcOrd="8" destOrd="0" presId="urn:microsoft.com/office/officeart/2005/8/layout/vList3"/>
    <dgm:cxn modelId="{42187A78-F377-4FC6-8276-79FBD9F8AB15}" type="presParOf" srcId="{22EC2905-3E5D-4702-94FA-B46A32A20D32}" destId="{317B234E-4B3A-423B-83F8-A1684AD509F7}" srcOrd="0" destOrd="0" presId="urn:microsoft.com/office/officeart/2005/8/layout/vList3"/>
    <dgm:cxn modelId="{EB9BF7FC-A8D2-48E7-93D3-7F8B4EFBC654}" type="presParOf" srcId="{22EC2905-3E5D-4702-94FA-B46A32A20D32}" destId="{C2CE50B4-A489-4112-963F-406B1177343D}" srcOrd="1" destOrd="0" presId="urn:microsoft.com/office/officeart/2005/8/layout/vList3"/>
    <dgm:cxn modelId="{A78EEACE-A0E1-4E23-AF10-4DFB3AA32EC5}" type="presParOf" srcId="{834BD5E2-57AF-43EE-8353-D42D96E6E676}" destId="{3D00DCF6-CDA3-406D-8AD9-844916C3BDA1}" srcOrd="9" destOrd="0" presId="urn:microsoft.com/office/officeart/2005/8/layout/vList3"/>
    <dgm:cxn modelId="{06829A30-07F1-42F9-9DAC-053D4D7AA892}" type="presParOf" srcId="{834BD5E2-57AF-43EE-8353-D42D96E6E676}" destId="{4D43A524-EDFF-45AA-80A7-7517C17D44C0}" srcOrd="10" destOrd="0" presId="urn:microsoft.com/office/officeart/2005/8/layout/vList3"/>
    <dgm:cxn modelId="{26A5F300-BB8C-4497-8ADC-345397491D31}" type="presParOf" srcId="{4D43A524-EDFF-45AA-80A7-7517C17D44C0}" destId="{D5951F4B-3542-4335-90A9-55F8CD78A7E2}" srcOrd="0" destOrd="0" presId="urn:microsoft.com/office/officeart/2005/8/layout/vList3"/>
    <dgm:cxn modelId="{A21D79BC-A8EE-415B-A9D2-EB25A89C9754}" type="presParOf" srcId="{4D43A524-EDFF-45AA-80A7-7517C17D44C0}" destId="{7A561E19-C72E-440E-BA80-8BA208BDB9DE}" srcOrd="1" destOrd="0" presId="urn:microsoft.com/office/officeart/2005/8/layout/vList3"/>
    <dgm:cxn modelId="{FF9C04FA-A515-4927-8EB9-76DB1B67F7D2}" type="presParOf" srcId="{834BD5E2-57AF-43EE-8353-D42D96E6E676}" destId="{76DCB6AA-F68E-45CA-BEDD-996459FCBA51}" srcOrd="11" destOrd="0" presId="urn:microsoft.com/office/officeart/2005/8/layout/vList3"/>
    <dgm:cxn modelId="{9F3DA386-9929-48B5-90A9-C144613E4A3A}" type="presParOf" srcId="{834BD5E2-57AF-43EE-8353-D42D96E6E676}" destId="{8C24614B-DBF8-4525-9E58-155B0CF48A6C}" srcOrd="12" destOrd="0" presId="urn:microsoft.com/office/officeart/2005/8/layout/vList3"/>
    <dgm:cxn modelId="{590E0433-10D9-4013-A7CB-4E0EDA366C52}" type="presParOf" srcId="{8C24614B-DBF8-4525-9E58-155B0CF48A6C}" destId="{3FEF7229-C378-494C-A4D6-3209643FE999}" srcOrd="0" destOrd="0" presId="urn:microsoft.com/office/officeart/2005/8/layout/vList3"/>
    <dgm:cxn modelId="{AE64D043-3A86-4DFA-A2A3-DE2D7881C82D}" type="presParOf" srcId="{8C24614B-DBF8-4525-9E58-155B0CF48A6C}" destId="{635C2778-F6B3-49CC-9FDA-734BEC4B0298}"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EA6D48-F6B5-49E8-8957-5240D37DDD19}" type="doc">
      <dgm:prSet loTypeId="urn:microsoft.com/office/officeart/2005/8/layout/chevron2" loCatId="list" qsTypeId="urn:microsoft.com/office/officeart/2005/8/quickstyle/simple1" qsCatId="simple" csTypeId="urn:microsoft.com/office/officeart/2005/8/colors/colorful5" csCatId="colorful" phldr="1"/>
      <dgm:spPr/>
      <dgm:t>
        <a:bodyPr/>
        <a:lstStyle/>
        <a:p>
          <a:endParaRPr lang="en-US"/>
        </a:p>
      </dgm:t>
    </dgm:pt>
    <dgm:pt modelId="{E9E67CB4-A74E-4CDE-9801-075CF48B547A}">
      <dgm:prSet phldrT="[Text]" custT="1"/>
      <dgm:spPr/>
      <dgm:t>
        <a:bodyPr/>
        <a:lstStyle/>
        <a:p>
          <a:r>
            <a:rPr lang="en-US" sz="1000" u="sng">
              <a:latin typeface="BPG Nino Mtavruli" panose="02000506000000020004" pitchFamily="2" charset="0"/>
            </a:rPr>
            <a:t>Investors</a:t>
          </a:r>
          <a:endParaRPr lang="en-US" sz="1000">
            <a:latin typeface="BPG Nino Mtavruli" panose="02000506000000020004" pitchFamily="2" charset="0"/>
          </a:endParaRPr>
        </a:p>
      </dgm:t>
    </dgm:pt>
    <dgm:pt modelId="{054CA960-1D36-48A6-8DE3-248239EB14B1}" type="parTrans" cxnId="{8478ACD5-507E-4421-90D1-7326BFA1836C}">
      <dgm:prSet/>
      <dgm:spPr/>
      <dgm:t>
        <a:bodyPr/>
        <a:lstStyle/>
        <a:p>
          <a:endParaRPr lang="en-US" sz="2400">
            <a:latin typeface="BPG Nino Mtavruli" panose="02000506000000020004" pitchFamily="2" charset="0"/>
          </a:endParaRPr>
        </a:p>
      </dgm:t>
    </dgm:pt>
    <dgm:pt modelId="{2606D675-6E4B-407A-8DB2-0F621BDF8FE8}" type="sibTrans" cxnId="{8478ACD5-507E-4421-90D1-7326BFA1836C}">
      <dgm:prSet/>
      <dgm:spPr/>
      <dgm:t>
        <a:bodyPr/>
        <a:lstStyle/>
        <a:p>
          <a:endParaRPr lang="en-US" sz="2400">
            <a:latin typeface="BPG Nino Mtavruli" panose="02000506000000020004" pitchFamily="2" charset="0"/>
          </a:endParaRPr>
        </a:p>
      </dgm:t>
    </dgm:pt>
    <dgm:pt modelId="{5973F62B-259E-4268-BF4F-99EE2E415BF7}">
      <dgm:prSet phldrT="[Text]" custT="1"/>
      <dgm:spPr/>
      <dgm:t>
        <a:bodyPr/>
        <a:lstStyle/>
        <a:p>
          <a:r>
            <a:rPr lang="ka-GE" sz="1000" dirty="0" smtClean="0">
              <a:latin typeface="BPG Nino Mtavruli" panose="02000506000000020004" pitchFamily="2" charset="0"/>
            </a:rPr>
            <a:t>აქვს მოგების ინტერესი, ახორციელებს მშენებლობას და იღებს მოგებას დაინტერესებული მხარეების მხრიდან, სეზონური გაქირავების საფასურის გზით.</a:t>
          </a:r>
          <a:r>
            <a:rPr lang="en-US" sz="1000" dirty="0" smtClean="0">
              <a:latin typeface="BPG Nino Mtavruli" panose="02000506000000020004" pitchFamily="2" charset="0"/>
            </a:rPr>
            <a:t>.</a:t>
          </a:r>
          <a:endParaRPr lang="en-US" sz="1000" dirty="0">
            <a:latin typeface="BPG Nino Mtavruli" panose="02000506000000020004" pitchFamily="2" charset="0"/>
          </a:endParaRPr>
        </a:p>
      </dgm:t>
    </dgm:pt>
    <dgm:pt modelId="{7944E245-C657-4E2E-9925-65064D927ACF}" type="parTrans" cxnId="{84DF5A93-AC40-4AF4-80DE-184B4DAB53CC}">
      <dgm:prSet/>
      <dgm:spPr/>
      <dgm:t>
        <a:bodyPr/>
        <a:lstStyle/>
        <a:p>
          <a:endParaRPr lang="en-US" sz="2400">
            <a:latin typeface="BPG Nino Mtavruli" panose="02000506000000020004" pitchFamily="2" charset="0"/>
          </a:endParaRPr>
        </a:p>
      </dgm:t>
    </dgm:pt>
    <dgm:pt modelId="{DD4072B0-118F-46C6-9D5D-8814C7CCD426}" type="sibTrans" cxnId="{84DF5A93-AC40-4AF4-80DE-184B4DAB53CC}">
      <dgm:prSet/>
      <dgm:spPr/>
      <dgm:t>
        <a:bodyPr/>
        <a:lstStyle/>
        <a:p>
          <a:endParaRPr lang="en-US" sz="2400">
            <a:latin typeface="BPG Nino Mtavruli" panose="02000506000000020004" pitchFamily="2" charset="0"/>
          </a:endParaRPr>
        </a:p>
      </dgm:t>
    </dgm:pt>
    <dgm:pt modelId="{74707469-D1B2-43B1-A49C-A86AA332054B}">
      <dgm:prSet phldrT="[Text]" custT="1"/>
      <dgm:spPr/>
      <dgm:t>
        <a:bodyPr/>
        <a:lstStyle/>
        <a:p>
          <a:r>
            <a:rPr lang="en-US" sz="1000" u="sng">
              <a:latin typeface="BPG Nino Mtavruli" panose="02000506000000020004" pitchFamily="2" charset="0"/>
            </a:rPr>
            <a:t>Growers</a:t>
          </a:r>
          <a:endParaRPr lang="en-US" sz="1000">
            <a:latin typeface="BPG Nino Mtavruli" panose="02000506000000020004" pitchFamily="2" charset="0"/>
          </a:endParaRPr>
        </a:p>
      </dgm:t>
    </dgm:pt>
    <dgm:pt modelId="{47275876-64DC-4B9D-AA45-B940DC7360FD}" type="parTrans" cxnId="{95BAF5B0-4CB8-42D8-BB39-2AF01135509C}">
      <dgm:prSet/>
      <dgm:spPr/>
      <dgm:t>
        <a:bodyPr/>
        <a:lstStyle/>
        <a:p>
          <a:endParaRPr lang="en-US" sz="2400">
            <a:latin typeface="BPG Nino Mtavruli" panose="02000506000000020004" pitchFamily="2" charset="0"/>
          </a:endParaRPr>
        </a:p>
      </dgm:t>
    </dgm:pt>
    <dgm:pt modelId="{59E2F100-4829-420D-BFFC-87441C62B44D}" type="sibTrans" cxnId="{95BAF5B0-4CB8-42D8-BB39-2AF01135509C}">
      <dgm:prSet/>
      <dgm:spPr/>
      <dgm:t>
        <a:bodyPr/>
        <a:lstStyle/>
        <a:p>
          <a:endParaRPr lang="en-US" sz="2400">
            <a:latin typeface="BPG Nino Mtavruli" panose="02000506000000020004" pitchFamily="2" charset="0"/>
          </a:endParaRPr>
        </a:p>
      </dgm:t>
    </dgm:pt>
    <dgm:pt modelId="{31731516-C8A0-44A5-AA31-2E64DDF77F9E}">
      <dgm:prSet phldrT="[Text]" custT="1"/>
      <dgm:spPr/>
      <dgm:t>
        <a:bodyPr/>
        <a:lstStyle/>
        <a:p>
          <a:r>
            <a:rPr lang="ka-GE" sz="1000" dirty="0" smtClean="0">
              <a:latin typeface="BPG Nino Mtavruli" panose="02000506000000020004" pitchFamily="2" charset="0"/>
            </a:rPr>
            <a:t>ქირავდება ნაკვეთი რომელიც აღჭურვილია მოთხოვნების შესაბამისად,  დამქირავებლები  </a:t>
          </a:r>
          <a:r>
            <a:rPr lang="ka-GE" sz="1000" dirty="0" smtClean="0"/>
            <a:t>ყიდულობენ მომსახურებას და ყიდულობენ მაღალხარისხოვან პროდუქტებს მაღალი ფასებით, ვიდრე ადგილობრივი ბაზრის ფასებია.</a:t>
          </a:r>
          <a:r>
            <a:rPr lang="en-US" sz="1000" dirty="0" smtClean="0">
              <a:latin typeface="BPG Nino Mtavruli" panose="02000506000000020004" pitchFamily="2" charset="0"/>
            </a:rPr>
            <a:t>.</a:t>
          </a:r>
          <a:endParaRPr lang="en-US" sz="1000" dirty="0">
            <a:latin typeface="BPG Nino Mtavruli" panose="02000506000000020004" pitchFamily="2" charset="0"/>
          </a:endParaRPr>
        </a:p>
      </dgm:t>
    </dgm:pt>
    <dgm:pt modelId="{0EDAAAEE-4FEA-47A5-B6B3-4F3F2E0675BE}" type="parTrans" cxnId="{17D55A24-4641-4EA9-9C65-0E3A68BDC31D}">
      <dgm:prSet/>
      <dgm:spPr/>
      <dgm:t>
        <a:bodyPr/>
        <a:lstStyle/>
        <a:p>
          <a:endParaRPr lang="en-US" sz="2400">
            <a:latin typeface="BPG Nino Mtavruli" panose="02000506000000020004" pitchFamily="2" charset="0"/>
          </a:endParaRPr>
        </a:p>
      </dgm:t>
    </dgm:pt>
    <dgm:pt modelId="{BBFEE548-2106-4486-B3DE-14F4A6B783D2}" type="sibTrans" cxnId="{17D55A24-4641-4EA9-9C65-0E3A68BDC31D}">
      <dgm:prSet/>
      <dgm:spPr/>
      <dgm:t>
        <a:bodyPr/>
        <a:lstStyle/>
        <a:p>
          <a:endParaRPr lang="en-US" sz="2400">
            <a:latin typeface="BPG Nino Mtavruli" panose="02000506000000020004" pitchFamily="2" charset="0"/>
          </a:endParaRPr>
        </a:p>
      </dgm:t>
    </dgm:pt>
    <dgm:pt modelId="{0999D0A3-801B-4A78-9A14-00AE2517ECA7}">
      <dgm:prSet phldrT="[Text]" custT="1"/>
      <dgm:spPr/>
      <dgm:t>
        <a:bodyPr/>
        <a:lstStyle/>
        <a:p>
          <a:r>
            <a:rPr lang="en-US" sz="1000" u="sng" dirty="0">
              <a:latin typeface="BPG Nino Mtavruli" panose="02000506000000020004" pitchFamily="2" charset="0"/>
            </a:rPr>
            <a:t>Management entity</a:t>
          </a:r>
          <a:endParaRPr lang="en-US" sz="1000" dirty="0">
            <a:latin typeface="BPG Nino Mtavruli" panose="02000506000000020004" pitchFamily="2" charset="0"/>
          </a:endParaRPr>
        </a:p>
      </dgm:t>
    </dgm:pt>
    <dgm:pt modelId="{9D6E8797-E194-4E4D-A919-CE74F2799728}" type="parTrans" cxnId="{3C01493F-D606-46D3-A38D-47672B499CCF}">
      <dgm:prSet/>
      <dgm:spPr/>
      <dgm:t>
        <a:bodyPr/>
        <a:lstStyle/>
        <a:p>
          <a:endParaRPr lang="en-US" sz="2400">
            <a:latin typeface="BPG Nino Mtavruli" panose="02000506000000020004" pitchFamily="2" charset="0"/>
          </a:endParaRPr>
        </a:p>
      </dgm:t>
    </dgm:pt>
    <dgm:pt modelId="{E8225DBA-4AE6-421F-82C4-ED7C99884F2E}" type="sibTrans" cxnId="{3C01493F-D606-46D3-A38D-47672B499CCF}">
      <dgm:prSet/>
      <dgm:spPr/>
      <dgm:t>
        <a:bodyPr/>
        <a:lstStyle/>
        <a:p>
          <a:endParaRPr lang="en-US" sz="2400">
            <a:latin typeface="BPG Nino Mtavruli" panose="02000506000000020004" pitchFamily="2" charset="0"/>
          </a:endParaRPr>
        </a:p>
      </dgm:t>
    </dgm:pt>
    <dgm:pt modelId="{0AABE428-4A03-4FBD-97B9-C5ED5EBD0E41}">
      <dgm:prSet phldrT="[Text]" custT="1"/>
      <dgm:spPr/>
      <dgm:t>
        <a:bodyPr/>
        <a:lstStyle/>
        <a:p>
          <a:r>
            <a:rPr lang="ka-GE" sz="1000" dirty="0" smtClean="0">
              <a:latin typeface="BPG Nino Mtavruli" panose="02000506000000020004" pitchFamily="2" charset="0"/>
            </a:rPr>
            <a:t> პასუხისმგებელია პარკის ეფექტურ მუშაობაზე, მწარმოებელბისათის მაღლი დონის მომსახურების მიწოდებაზე (წყალი, დენი უსაფრთხოება და სხვა)</a:t>
          </a:r>
          <a:r>
            <a:rPr lang="en-US" sz="1000" dirty="0" smtClean="0">
              <a:latin typeface="BPG Nino Mtavruli" panose="02000506000000020004" pitchFamily="2" charset="0"/>
            </a:rPr>
            <a:t>.</a:t>
          </a:r>
          <a:endParaRPr lang="en-US" sz="1000" dirty="0">
            <a:latin typeface="BPG Nino Mtavruli" panose="02000506000000020004" pitchFamily="2" charset="0"/>
          </a:endParaRPr>
        </a:p>
      </dgm:t>
    </dgm:pt>
    <dgm:pt modelId="{C2DA0413-3BC5-4DF8-AA99-6A383AE6F823}" type="parTrans" cxnId="{3E9E6B7D-B28D-4819-B7DC-9931E1ABF231}">
      <dgm:prSet/>
      <dgm:spPr/>
      <dgm:t>
        <a:bodyPr/>
        <a:lstStyle/>
        <a:p>
          <a:endParaRPr lang="en-US" sz="2400">
            <a:latin typeface="BPG Nino Mtavruli" panose="02000506000000020004" pitchFamily="2" charset="0"/>
          </a:endParaRPr>
        </a:p>
      </dgm:t>
    </dgm:pt>
    <dgm:pt modelId="{7E503322-ECCD-4874-87C0-0A523A3AEFEA}" type="sibTrans" cxnId="{3E9E6B7D-B28D-4819-B7DC-9931E1ABF231}">
      <dgm:prSet/>
      <dgm:spPr/>
      <dgm:t>
        <a:bodyPr/>
        <a:lstStyle/>
        <a:p>
          <a:endParaRPr lang="en-US" sz="2400">
            <a:latin typeface="BPG Nino Mtavruli" panose="02000506000000020004" pitchFamily="2" charset="0"/>
          </a:endParaRPr>
        </a:p>
      </dgm:t>
    </dgm:pt>
    <dgm:pt modelId="{8AE73421-8603-4A97-8584-B0AD93D42993}">
      <dgm:prSet custT="1"/>
      <dgm:spPr/>
      <dgm:t>
        <a:bodyPr/>
        <a:lstStyle/>
        <a:p>
          <a:r>
            <a:rPr lang="en-US" sz="1000" u="sng" dirty="0">
              <a:latin typeface="BPG Nino Mtavruli" panose="02000506000000020004" pitchFamily="2" charset="0"/>
            </a:rPr>
            <a:t>Marketing entity</a:t>
          </a:r>
          <a:endParaRPr lang="en-US" sz="1000" dirty="0">
            <a:latin typeface="BPG Nino Mtavruli" panose="02000506000000020004" pitchFamily="2" charset="0"/>
          </a:endParaRPr>
        </a:p>
      </dgm:t>
    </dgm:pt>
    <dgm:pt modelId="{BD160F5A-C242-45F8-A911-A0A5E8E7B3E3}" type="parTrans" cxnId="{DDB7669E-9777-4CAD-B6D7-0C278BF80F39}">
      <dgm:prSet/>
      <dgm:spPr/>
      <dgm:t>
        <a:bodyPr/>
        <a:lstStyle/>
        <a:p>
          <a:endParaRPr lang="en-US" sz="2400">
            <a:latin typeface="BPG Nino Mtavruli" panose="02000506000000020004" pitchFamily="2" charset="0"/>
          </a:endParaRPr>
        </a:p>
      </dgm:t>
    </dgm:pt>
    <dgm:pt modelId="{F33E56B0-09BD-4DD7-B056-46C26ECBBF9D}" type="sibTrans" cxnId="{DDB7669E-9777-4CAD-B6D7-0C278BF80F39}">
      <dgm:prSet/>
      <dgm:spPr/>
      <dgm:t>
        <a:bodyPr/>
        <a:lstStyle/>
        <a:p>
          <a:endParaRPr lang="en-US" sz="2400">
            <a:latin typeface="BPG Nino Mtavruli" panose="02000506000000020004" pitchFamily="2" charset="0"/>
          </a:endParaRPr>
        </a:p>
      </dgm:t>
    </dgm:pt>
    <dgm:pt modelId="{F4403C77-F200-4768-B7BC-6C5552B6D73C}">
      <dgm:prSet custT="1"/>
      <dgm:spPr/>
      <dgm:t>
        <a:bodyPr/>
        <a:lstStyle/>
        <a:p>
          <a:r>
            <a:rPr lang="ka-GE" sz="1000" dirty="0" smtClean="0">
              <a:latin typeface="BPG Nino Mtavruli" panose="02000506000000020004" pitchFamily="2" charset="0"/>
            </a:rPr>
            <a:t>პასუხის მგებელია  მარკეტინგულ  სტრატეგიასა და ლოჯისტიკაზე. წარმოების, მარკეტინგის  პროგნოგზირება  </a:t>
          </a:r>
          <a:endParaRPr lang="en-US" sz="1000" dirty="0">
            <a:latin typeface="BPG Nino Mtavruli" panose="02000506000000020004" pitchFamily="2" charset="0"/>
          </a:endParaRPr>
        </a:p>
      </dgm:t>
    </dgm:pt>
    <dgm:pt modelId="{8EB6B601-D743-4CE3-8780-A5BF511FF147}" type="parTrans" cxnId="{ECAC03C7-096E-483B-BA8F-99CDD8106CB4}">
      <dgm:prSet/>
      <dgm:spPr/>
      <dgm:t>
        <a:bodyPr/>
        <a:lstStyle/>
        <a:p>
          <a:endParaRPr lang="en-US" sz="2400">
            <a:latin typeface="BPG Nino Mtavruli" panose="02000506000000020004" pitchFamily="2" charset="0"/>
          </a:endParaRPr>
        </a:p>
      </dgm:t>
    </dgm:pt>
    <dgm:pt modelId="{5381E9DB-ACE9-4C49-858E-767977D6D396}" type="sibTrans" cxnId="{ECAC03C7-096E-483B-BA8F-99CDD8106CB4}">
      <dgm:prSet/>
      <dgm:spPr/>
      <dgm:t>
        <a:bodyPr/>
        <a:lstStyle/>
        <a:p>
          <a:endParaRPr lang="en-US" sz="2400">
            <a:latin typeface="BPG Nino Mtavruli" panose="02000506000000020004" pitchFamily="2" charset="0"/>
          </a:endParaRPr>
        </a:p>
      </dgm:t>
    </dgm:pt>
    <dgm:pt modelId="{1190E9F8-FA72-4FCB-A5DF-5201CD836271}">
      <dgm:prSet custT="1"/>
      <dgm:spPr/>
      <dgm:t>
        <a:bodyPr/>
        <a:lstStyle/>
        <a:p>
          <a:r>
            <a:rPr lang="en-US" sz="1000" u="sng" dirty="0">
              <a:latin typeface="BPG Nino Mtavruli" panose="02000506000000020004" pitchFamily="2" charset="0"/>
            </a:rPr>
            <a:t>Packhouse entity</a:t>
          </a:r>
          <a:endParaRPr lang="en-US" sz="1000" dirty="0">
            <a:latin typeface="BPG Nino Mtavruli" panose="02000506000000020004" pitchFamily="2" charset="0"/>
          </a:endParaRPr>
        </a:p>
      </dgm:t>
    </dgm:pt>
    <dgm:pt modelId="{D5276D4B-7FAA-4E04-A0F9-07F184435B29}" type="parTrans" cxnId="{1DFC4D72-0AFE-40F4-9D64-A6B8C1001E2E}">
      <dgm:prSet/>
      <dgm:spPr/>
      <dgm:t>
        <a:bodyPr/>
        <a:lstStyle/>
        <a:p>
          <a:endParaRPr lang="en-US" sz="2400">
            <a:latin typeface="BPG Nino Mtavruli" panose="02000506000000020004" pitchFamily="2" charset="0"/>
          </a:endParaRPr>
        </a:p>
      </dgm:t>
    </dgm:pt>
    <dgm:pt modelId="{DBB9C4E9-C6DF-478A-8BFF-231D29552051}" type="sibTrans" cxnId="{1DFC4D72-0AFE-40F4-9D64-A6B8C1001E2E}">
      <dgm:prSet/>
      <dgm:spPr/>
      <dgm:t>
        <a:bodyPr/>
        <a:lstStyle/>
        <a:p>
          <a:endParaRPr lang="en-US" sz="2400">
            <a:latin typeface="BPG Nino Mtavruli" panose="02000506000000020004" pitchFamily="2" charset="0"/>
          </a:endParaRPr>
        </a:p>
      </dgm:t>
    </dgm:pt>
    <dgm:pt modelId="{39AD99B9-EFD1-4929-BB5F-BF067C2C4B39}">
      <dgm:prSet custT="1"/>
      <dgm:spPr/>
      <dgm:t>
        <a:bodyPr/>
        <a:lstStyle/>
        <a:p>
          <a:r>
            <a:rPr lang="ka-GE" sz="1000" dirty="0" smtClean="0">
              <a:latin typeface="BPG Nino Mtavruli" panose="02000506000000020004" pitchFamily="2" charset="0"/>
            </a:rPr>
            <a:t>პასუხისმგებელია ახალი პროდუქციის მიღებაზე. მიღებისთანვე ხდება მოახდიან მის დახარიხება და შეფუთვა, მათ შორის სპეციალური მოთხოვნების შესაბამისად. ის პასუხისმგებლია კლიენტთან ურთიერთობაზე.</a:t>
          </a:r>
          <a:endParaRPr lang="en-US" sz="1000" dirty="0">
            <a:latin typeface="BPG Nino Mtavruli" panose="02000506000000020004" pitchFamily="2" charset="0"/>
          </a:endParaRPr>
        </a:p>
      </dgm:t>
    </dgm:pt>
    <dgm:pt modelId="{C723925F-A293-4515-A56D-D80BA80760DF}" type="parTrans" cxnId="{0A573D62-E2DA-4E34-B925-7204E7B05727}">
      <dgm:prSet/>
      <dgm:spPr/>
      <dgm:t>
        <a:bodyPr/>
        <a:lstStyle/>
        <a:p>
          <a:endParaRPr lang="en-US" sz="2400">
            <a:latin typeface="BPG Nino Mtavruli" panose="02000506000000020004" pitchFamily="2" charset="0"/>
          </a:endParaRPr>
        </a:p>
      </dgm:t>
    </dgm:pt>
    <dgm:pt modelId="{8E2E9F89-BED9-4217-927A-D13412532257}" type="sibTrans" cxnId="{0A573D62-E2DA-4E34-B925-7204E7B05727}">
      <dgm:prSet/>
      <dgm:spPr/>
      <dgm:t>
        <a:bodyPr/>
        <a:lstStyle/>
        <a:p>
          <a:endParaRPr lang="en-US" sz="2400">
            <a:latin typeface="BPG Nino Mtavruli" panose="02000506000000020004" pitchFamily="2" charset="0"/>
          </a:endParaRPr>
        </a:p>
      </dgm:t>
    </dgm:pt>
    <dgm:pt modelId="{AFB2B978-201B-49C4-A6A0-6C87B13FFECD}" type="pres">
      <dgm:prSet presAssocID="{BAEA6D48-F6B5-49E8-8957-5240D37DDD19}" presName="linearFlow" presStyleCnt="0">
        <dgm:presLayoutVars>
          <dgm:dir/>
          <dgm:animLvl val="lvl"/>
          <dgm:resizeHandles val="exact"/>
        </dgm:presLayoutVars>
      </dgm:prSet>
      <dgm:spPr/>
      <dgm:t>
        <a:bodyPr/>
        <a:lstStyle/>
        <a:p>
          <a:endParaRPr lang="en-US"/>
        </a:p>
      </dgm:t>
    </dgm:pt>
    <dgm:pt modelId="{DB486FB5-7D76-4B20-A8DE-C53F8FE7D695}" type="pres">
      <dgm:prSet presAssocID="{E9E67CB4-A74E-4CDE-9801-075CF48B547A}" presName="composite" presStyleCnt="0"/>
      <dgm:spPr/>
    </dgm:pt>
    <dgm:pt modelId="{003AB55D-4165-49A5-ACE2-0D7A587BADAE}" type="pres">
      <dgm:prSet presAssocID="{E9E67CB4-A74E-4CDE-9801-075CF48B547A}" presName="parentText" presStyleLbl="alignNode1" presStyleIdx="0" presStyleCnt="5">
        <dgm:presLayoutVars>
          <dgm:chMax val="1"/>
          <dgm:bulletEnabled val="1"/>
        </dgm:presLayoutVars>
      </dgm:prSet>
      <dgm:spPr/>
      <dgm:t>
        <a:bodyPr/>
        <a:lstStyle/>
        <a:p>
          <a:endParaRPr lang="en-US"/>
        </a:p>
      </dgm:t>
    </dgm:pt>
    <dgm:pt modelId="{8B1D8ADC-FC12-4BFA-BFDD-98E8D03B71C9}" type="pres">
      <dgm:prSet presAssocID="{E9E67CB4-A74E-4CDE-9801-075CF48B547A}" presName="descendantText" presStyleLbl="alignAcc1" presStyleIdx="0" presStyleCnt="5">
        <dgm:presLayoutVars>
          <dgm:bulletEnabled val="1"/>
        </dgm:presLayoutVars>
      </dgm:prSet>
      <dgm:spPr/>
      <dgm:t>
        <a:bodyPr/>
        <a:lstStyle/>
        <a:p>
          <a:endParaRPr lang="en-US"/>
        </a:p>
      </dgm:t>
    </dgm:pt>
    <dgm:pt modelId="{D8F01707-416F-433A-BA3B-2F275C3218FF}" type="pres">
      <dgm:prSet presAssocID="{2606D675-6E4B-407A-8DB2-0F621BDF8FE8}" presName="sp" presStyleCnt="0"/>
      <dgm:spPr/>
    </dgm:pt>
    <dgm:pt modelId="{74C1EC08-BC58-4D30-A2D1-ABE3015D5AE5}" type="pres">
      <dgm:prSet presAssocID="{74707469-D1B2-43B1-A49C-A86AA332054B}" presName="composite" presStyleCnt="0"/>
      <dgm:spPr/>
    </dgm:pt>
    <dgm:pt modelId="{58C7889B-F83F-4805-B883-5C9BA64CD43E}" type="pres">
      <dgm:prSet presAssocID="{74707469-D1B2-43B1-A49C-A86AA332054B}" presName="parentText" presStyleLbl="alignNode1" presStyleIdx="1" presStyleCnt="5">
        <dgm:presLayoutVars>
          <dgm:chMax val="1"/>
          <dgm:bulletEnabled val="1"/>
        </dgm:presLayoutVars>
      </dgm:prSet>
      <dgm:spPr/>
      <dgm:t>
        <a:bodyPr/>
        <a:lstStyle/>
        <a:p>
          <a:endParaRPr lang="en-US"/>
        </a:p>
      </dgm:t>
    </dgm:pt>
    <dgm:pt modelId="{708F4C73-FB39-4B43-AB46-DE0BA4A78CCA}" type="pres">
      <dgm:prSet presAssocID="{74707469-D1B2-43B1-A49C-A86AA332054B}" presName="descendantText" presStyleLbl="alignAcc1" presStyleIdx="1" presStyleCnt="5">
        <dgm:presLayoutVars>
          <dgm:bulletEnabled val="1"/>
        </dgm:presLayoutVars>
      </dgm:prSet>
      <dgm:spPr/>
      <dgm:t>
        <a:bodyPr/>
        <a:lstStyle/>
        <a:p>
          <a:endParaRPr lang="en-US"/>
        </a:p>
      </dgm:t>
    </dgm:pt>
    <dgm:pt modelId="{6F91E310-E7D4-4B5F-95FE-0391C663E459}" type="pres">
      <dgm:prSet presAssocID="{59E2F100-4829-420D-BFFC-87441C62B44D}" presName="sp" presStyleCnt="0"/>
      <dgm:spPr/>
    </dgm:pt>
    <dgm:pt modelId="{F9893193-08B9-4C67-8EDF-693260882980}" type="pres">
      <dgm:prSet presAssocID="{1190E9F8-FA72-4FCB-A5DF-5201CD836271}" presName="composite" presStyleCnt="0"/>
      <dgm:spPr/>
    </dgm:pt>
    <dgm:pt modelId="{4F064D3D-1A5C-40B3-8A43-D86CCFC20D33}" type="pres">
      <dgm:prSet presAssocID="{1190E9F8-FA72-4FCB-A5DF-5201CD836271}" presName="parentText" presStyleLbl="alignNode1" presStyleIdx="2" presStyleCnt="5">
        <dgm:presLayoutVars>
          <dgm:chMax val="1"/>
          <dgm:bulletEnabled val="1"/>
        </dgm:presLayoutVars>
      </dgm:prSet>
      <dgm:spPr/>
      <dgm:t>
        <a:bodyPr/>
        <a:lstStyle/>
        <a:p>
          <a:endParaRPr lang="en-US"/>
        </a:p>
      </dgm:t>
    </dgm:pt>
    <dgm:pt modelId="{D8B60319-4AA8-4548-B538-4A5DD899ACFD}" type="pres">
      <dgm:prSet presAssocID="{1190E9F8-FA72-4FCB-A5DF-5201CD836271}" presName="descendantText" presStyleLbl="alignAcc1" presStyleIdx="2" presStyleCnt="5">
        <dgm:presLayoutVars>
          <dgm:bulletEnabled val="1"/>
        </dgm:presLayoutVars>
      </dgm:prSet>
      <dgm:spPr/>
      <dgm:t>
        <a:bodyPr/>
        <a:lstStyle/>
        <a:p>
          <a:endParaRPr lang="en-US"/>
        </a:p>
      </dgm:t>
    </dgm:pt>
    <dgm:pt modelId="{61E30847-2DBC-4C1F-88B5-29408640E76B}" type="pres">
      <dgm:prSet presAssocID="{DBB9C4E9-C6DF-478A-8BFF-231D29552051}" presName="sp" presStyleCnt="0"/>
      <dgm:spPr/>
    </dgm:pt>
    <dgm:pt modelId="{1FF729C6-AEBA-4491-B8C3-3189A32F0705}" type="pres">
      <dgm:prSet presAssocID="{0999D0A3-801B-4A78-9A14-00AE2517ECA7}" presName="composite" presStyleCnt="0"/>
      <dgm:spPr/>
    </dgm:pt>
    <dgm:pt modelId="{B0E532AC-3A0E-4847-B709-8EEB71A3083B}" type="pres">
      <dgm:prSet presAssocID="{0999D0A3-801B-4A78-9A14-00AE2517ECA7}" presName="parentText" presStyleLbl="alignNode1" presStyleIdx="3" presStyleCnt="5">
        <dgm:presLayoutVars>
          <dgm:chMax val="1"/>
          <dgm:bulletEnabled val="1"/>
        </dgm:presLayoutVars>
      </dgm:prSet>
      <dgm:spPr/>
      <dgm:t>
        <a:bodyPr/>
        <a:lstStyle/>
        <a:p>
          <a:endParaRPr lang="en-US"/>
        </a:p>
      </dgm:t>
    </dgm:pt>
    <dgm:pt modelId="{83118596-8B15-4010-AC80-662A65B6327F}" type="pres">
      <dgm:prSet presAssocID="{0999D0A3-801B-4A78-9A14-00AE2517ECA7}" presName="descendantText" presStyleLbl="alignAcc1" presStyleIdx="3" presStyleCnt="5">
        <dgm:presLayoutVars>
          <dgm:bulletEnabled val="1"/>
        </dgm:presLayoutVars>
      </dgm:prSet>
      <dgm:spPr/>
      <dgm:t>
        <a:bodyPr/>
        <a:lstStyle/>
        <a:p>
          <a:endParaRPr lang="en-US"/>
        </a:p>
      </dgm:t>
    </dgm:pt>
    <dgm:pt modelId="{4771E061-CE78-4832-B1B5-B38EE79B45DB}" type="pres">
      <dgm:prSet presAssocID="{E8225DBA-4AE6-421F-82C4-ED7C99884F2E}" presName="sp" presStyleCnt="0"/>
      <dgm:spPr/>
    </dgm:pt>
    <dgm:pt modelId="{8AFCC24B-2732-4B2B-B9D8-8884C99B6304}" type="pres">
      <dgm:prSet presAssocID="{8AE73421-8603-4A97-8584-B0AD93D42993}" presName="composite" presStyleCnt="0"/>
      <dgm:spPr/>
    </dgm:pt>
    <dgm:pt modelId="{C59C0A9B-89C2-49C9-9D52-946A73B2458F}" type="pres">
      <dgm:prSet presAssocID="{8AE73421-8603-4A97-8584-B0AD93D42993}" presName="parentText" presStyleLbl="alignNode1" presStyleIdx="4" presStyleCnt="5">
        <dgm:presLayoutVars>
          <dgm:chMax val="1"/>
          <dgm:bulletEnabled val="1"/>
        </dgm:presLayoutVars>
      </dgm:prSet>
      <dgm:spPr/>
      <dgm:t>
        <a:bodyPr/>
        <a:lstStyle/>
        <a:p>
          <a:endParaRPr lang="en-US"/>
        </a:p>
      </dgm:t>
    </dgm:pt>
    <dgm:pt modelId="{3A53E8DD-B39C-4756-8CAD-500D9B6886C0}" type="pres">
      <dgm:prSet presAssocID="{8AE73421-8603-4A97-8584-B0AD93D42993}" presName="descendantText" presStyleLbl="alignAcc1" presStyleIdx="4" presStyleCnt="5">
        <dgm:presLayoutVars>
          <dgm:bulletEnabled val="1"/>
        </dgm:presLayoutVars>
      </dgm:prSet>
      <dgm:spPr/>
      <dgm:t>
        <a:bodyPr/>
        <a:lstStyle/>
        <a:p>
          <a:endParaRPr lang="en-US"/>
        </a:p>
      </dgm:t>
    </dgm:pt>
  </dgm:ptLst>
  <dgm:cxnLst>
    <dgm:cxn modelId="{3C01493F-D606-46D3-A38D-47672B499CCF}" srcId="{BAEA6D48-F6B5-49E8-8957-5240D37DDD19}" destId="{0999D0A3-801B-4A78-9A14-00AE2517ECA7}" srcOrd="3" destOrd="0" parTransId="{9D6E8797-E194-4E4D-A919-CE74F2799728}" sibTransId="{E8225DBA-4AE6-421F-82C4-ED7C99884F2E}"/>
    <dgm:cxn modelId="{16435C35-E13B-4CE4-B9E7-E0BA3416405E}" type="presOf" srcId="{31731516-C8A0-44A5-AA31-2E64DDF77F9E}" destId="{708F4C73-FB39-4B43-AB46-DE0BA4A78CCA}" srcOrd="0" destOrd="0" presId="urn:microsoft.com/office/officeart/2005/8/layout/chevron2"/>
    <dgm:cxn modelId="{3E9E6B7D-B28D-4819-B7DC-9931E1ABF231}" srcId="{0999D0A3-801B-4A78-9A14-00AE2517ECA7}" destId="{0AABE428-4A03-4FBD-97B9-C5ED5EBD0E41}" srcOrd="0" destOrd="0" parTransId="{C2DA0413-3BC5-4DF8-AA99-6A383AE6F823}" sibTransId="{7E503322-ECCD-4874-87C0-0A523A3AEFEA}"/>
    <dgm:cxn modelId="{9CEB1387-D664-4289-B839-98F5B2B1A4DD}" type="presOf" srcId="{0AABE428-4A03-4FBD-97B9-C5ED5EBD0E41}" destId="{83118596-8B15-4010-AC80-662A65B6327F}" srcOrd="0" destOrd="0" presId="urn:microsoft.com/office/officeart/2005/8/layout/chevron2"/>
    <dgm:cxn modelId="{52E56679-3B2D-4378-986C-543645801151}" type="presOf" srcId="{8AE73421-8603-4A97-8584-B0AD93D42993}" destId="{C59C0A9B-89C2-49C9-9D52-946A73B2458F}" srcOrd="0" destOrd="0" presId="urn:microsoft.com/office/officeart/2005/8/layout/chevron2"/>
    <dgm:cxn modelId="{1DFC4D72-0AFE-40F4-9D64-A6B8C1001E2E}" srcId="{BAEA6D48-F6B5-49E8-8957-5240D37DDD19}" destId="{1190E9F8-FA72-4FCB-A5DF-5201CD836271}" srcOrd="2" destOrd="0" parTransId="{D5276D4B-7FAA-4E04-A0F9-07F184435B29}" sibTransId="{DBB9C4E9-C6DF-478A-8BFF-231D29552051}"/>
    <dgm:cxn modelId="{17D55A24-4641-4EA9-9C65-0E3A68BDC31D}" srcId="{74707469-D1B2-43B1-A49C-A86AA332054B}" destId="{31731516-C8A0-44A5-AA31-2E64DDF77F9E}" srcOrd="0" destOrd="0" parTransId="{0EDAAAEE-4FEA-47A5-B6B3-4F3F2E0675BE}" sibTransId="{BBFEE548-2106-4486-B3DE-14F4A6B783D2}"/>
    <dgm:cxn modelId="{95BAF5B0-4CB8-42D8-BB39-2AF01135509C}" srcId="{BAEA6D48-F6B5-49E8-8957-5240D37DDD19}" destId="{74707469-D1B2-43B1-A49C-A86AA332054B}" srcOrd="1" destOrd="0" parTransId="{47275876-64DC-4B9D-AA45-B940DC7360FD}" sibTransId="{59E2F100-4829-420D-BFFC-87441C62B44D}"/>
    <dgm:cxn modelId="{EBE21F6D-3AAC-4FDE-8080-A08D64438273}" type="presOf" srcId="{74707469-D1B2-43B1-A49C-A86AA332054B}" destId="{58C7889B-F83F-4805-B883-5C9BA64CD43E}" srcOrd="0" destOrd="0" presId="urn:microsoft.com/office/officeart/2005/8/layout/chevron2"/>
    <dgm:cxn modelId="{84DF5A93-AC40-4AF4-80DE-184B4DAB53CC}" srcId="{E9E67CB4-A74E-4CDE-9801-075CF48B547A}" destId="{5973F62B-259E-4268-BF4F-99EE2E415BF7}" srcOrd="0" destOrd="0" parTransId="{7944E245-C657-4E2E-9925-65064D927ACF}" sibTransId="{DD4072B0-118F-46C6-9D5D-8814C7CCD426}"/>
    <dgm:cxn modelId="{52B2AD8C-F730-4D1A-801C-68EAEB87EDE9}" type="presOf" srcId="{0999D0A3-801B-4A78-9A14-00AE2517ECA7}" destId="{B0E532AC-3A0E-4847-B709-8EEB71A3083B}" srcOrd="0" destOrd="0" presId="urn:microsoft.com/office/officeart/2005/8/layout/chevron2"/>
    <dgm:cxn modelId="{8478ACD5-507E-4421-90D1-7326BFA1836C}" srcId="{BAEA6D48-F6B5-49E8-8957-5240D37DDD19}" destId="{E9E67CB4-A74E-4CDE-9801-075CF48B547A}" srcOrd="0" destOrd="0" parTransId="{054CA960-1D36-48A6-8DE3-248239EB14B1}" sibTransId="{2606D675-6E4B-407A-8DB2-0F621BDF8FE8}"/>
    <dgm:cxn modelId="{02918AA6-CF91-4570-B06C-A1D1075ECF28}" type="presOf" srcId="{39AD99B9-EFD1-4929-BB5F-BF067C2C4B39}" destId="{D8B60319-4AA8-4548-B538-4A5DD899ACFD}" srcOrd="0" destOrd="0" presId="urn:microsoft.com/office/officeart/2005/8/layout/chevron2"/>
    <dgm:cxn modelId="{ECAC03C7-096E-483B-BA8F-99CDD8106CB4}" srcId="{8AE73421-8603-4A97-8584-B0AD93D42993}" destId="{F4403C77-F200-4768-B7BC-6C5552B6D73C}" srcOrd="0" destOrd="0" parTransId="{8EB6B601-D743-4CE3-8780-A5BF511FF147}" sibTransId="{5381E9DB-ACE9-4C49-858E-767977D6D396}"/>
    <dgm:cxn modelId="{1230304A-9910-4A4E-AC73-ADCB6C6350A2}" type="presOf" srcId="{5973F62B-259E-4268-BF4F-99EE2E415BF7}" destId="{8B1D8ADC-FC12-4BFA-BFDD-98E8D03B71C9}" srcOrd="0" destOrd="0" presId="urn:microsoft.com/office/officeart/2005/8/layout/chevron2"/>
    <dgm:cxn modelId="{9AE86843-524C-40EE-861F-C1BE72ADBA7D}" type="presOf" srcId="{E9E67CB4-A74E-4CDE-9801-075CF48B547A}" destId="{003AB55D-4165-49A5-ACE2-0D7A587BADAE}" srcOrd="0" destOrd="0" presId="urn:microsoft.com/office/officeart/2005/8/layout/chevron2"/>
    <dgm:cxn modelId="{0A573D62-E2DA-4E34-B925-7204E7B05727}" srcId="{1190E9F8-FA72-4FCB-A5DF-5201CD836271}" destId="{39AD99B9-EFD1-4929-BB5F-BF067C2C4B39}" srcOrd="0" destOrd="0" parTransId="{C723925F-A293-4515-A56D-D80BA80760DF}" sibTransId="{8E2E9F89-BED9-4217-927A-D13412532257}"/>
    <dgm:cxn modelId="{BA227CFF-E84A-4DB3-B0D6-1D6A4B37D0D2}" type="presOf" srcId="{1190E9F8-FA72-4FCB-A5DF-5201CD836271}" destId="{4F064D3D-1A5C-40B3-8A43-D86CCFC20D33}" srcOrd="0" destOrd="0" presId="urn:microsoft.com/office/officeart/2005/8/layout/chevron2"/>
    <dgm:cxn modelId="{52536909-928C-48E1-82D6-54BFA476F29B}" type="presOf" srcId="{BAEA6D48-F6B5-49E8-8957-5240D37DDD19}" destId="{AFB2B978-201B-49C4-A6A0-6C87B13FFECD}" srcOrd="0" destOrd="0" presId="urn:microsoft.com/office/officeart/2005/8/layout/chevron2"/>
    <dgm:cxn modelId="{2E8F1022-938F-4678-A2A2-0C4A7209422E}" type="presOf" srcId="{F4403C77-F200-4768-B7BC-6C5552B6D73C}" destId="{3A53E8DD-B39C-4756-8CAD-500D9B6886C0}" srcOrd="0" destOrd="0" presId="urn:microsoft.com/office/officeart/2005/8/layout/chevron2"/>
    <dgm:cxn modelId="{DDB7669E-9777-4CAD-B6D7-0C278BF80F39}" srcId="{BAEA6D48-F6B5-49E8-8957-5240D37DDD19}" destId="{8AE73421-8603-4A97-8584-B0AD93D42993}" srcOrd="4" destOrd="0" parTransId="{BD160F5A-C242-45F8-A911-A0A5E8E7B3E3}" sibTransId="{F33E56B0-09BD-4DD7-B056-46C26ECBBF9D}"/>
    <dgm:cxn modelId="{D2403AD5-D094-4FE9-876E-EA8F222D9964}" type="presParOf" srcId="{AFB2B978-201B-49C4-A6A0-6C87B13FFECD}" destId="{DB486FB5-7D76-4B20-A8DE-C53F8FE7D695}" srcOrd="0" destOrd="0" presId="urn:microsoft.com/office/officeart/2005/8/layout/chevron2"/>
    <dgm:cxn modelId="{85A65B19-4064-4472-B111-9126DEFBCB55}" type="presParOf" srcId="{DB486FB5-7D76-4B20-A8DE-C53F8FE7D695}" destId="{003AB55D-4165-49A5-ACE2-0D7A587BADAE}" srcOrd="0" destOrd="0" presId="urn:microsoft.com/office/officeart/2005/8/layout/chevron2"/>
    <dgm:cxn modelId="{26F2A545-16D0-4B09-921C-60F8D1B8D9C6}" type="presParOf" srcId="{DB486FB5-7D76-4B20-A8DE-C53F8FE7D695}" destId="{8B1D8ADC-FC12-4BFA-BFDD-98E8D03B71C9}" srcOrd="1" destOrd="0" presId="urn:microsoft.com/office/officeart/2005/8/layout/chevron2"/>
    <dgm:cxn modelId="{B1426FC4-8214-40A3-9207-313FB8210484}" type="presParOf" srcId="{AFB2B978-201B-49C4-A6A0-6C87B13FFECD}" destId="{D8F01707-416F-433A-BA3B-2F275C3218FF}" srcOrd="1" destOrd="0" presId="urn:microsoft.com/office/officeart/2005/8/layout/chevron2"/>
    <dgm:cxn modelId="{29C9FB2D-7DA4-4C5B-ACE5-0B05B581DB5F}" type="presParOf" srcId="{AFB2B978-201B-49C4-A6A0-6C87B13FFECD}" destId="{74C1EC08-BC58-4D30-A2D1-ABE3015D5AE5}" srcOrd="2" destOrd="0" presId="urn:microsoft.com/office/officeart/2005/8/layout/chevron2"/>
    <dgm:cxn modelId="{846696CB-D76E-4899-87D2-E7FE766ADEFD}" type="presParOf" srcId="{74C1EC08-BC58-4D30-A2D1-ABE3015D5AE5}" destId="{58C7889B-F83F-4805-B883-5C9BA64CD43E}" srcOrd="0" destOrd="0" presId="urn:microsoft.com/office/officeart/2005/8/layout/chevron2"/>
    <dgm:cxn modelId="{7F57B3D0-EA63-4B8B-8E27-D5B2F434BFFE}" type="presParOf" srcId="{74C1EC08-BC58-4D30-A2D1-ABE3015D5AE5}" destId="{708F4C73-FB39-4B43-AB46-DE0BA4A78CCA}" srcOrd="1" destOrd="0" presId="urn:microsoft.com/office/officeart/2005/8/layout/chevron2"/>
    <dgm:cxn modelId="{BC77BBC7-C969-45AA-AADC-3789C774BCD0}" type="presParOf" srcId="{AFB2B978-201B-49C4-A6A0-6C87B13FFECD}" destId="{6F91E310-E7D4-4B5F-95FE-0391C663E459}" srcOrd="3" destOrd="0" presId="urn:microsoft.com/office/officeart/2005/8/layout/chevron2"/>
    <dgm:cxn modelId="{0A87BC39-687E-435A-B1AC-77DB8E524A32}" type="presParOf" srcId="{AFB2B978-201B-49C4-A6A0-6C87B13FFECD}" destId="{F9893193-08B9-4C67-8EDF-693260882980}" srcOrd="4" destOrd="0" presId="urn:microsoft.com/office/officeart/2005/8/layout/chevron2"/>
    <dgm:cxn modelId="{AC203D1C-3C3E-46B8-B509-B37F234FEE59}" type="presParOf" srcId="{F9893193-08B9-4C67-8EDF-693260882980}" destId="{4F064D3D-1A5C-40B3-8A43-D86CCFC20D33}" srcOrd="0" destOrd="0" presId="urn:microsoft.com/office/officeart/2005/8/layout/chevron2"/>
    <dgm:cxn modelId="{578825B4-8458-4904-AF21-F747BA9B1042}" type="presParOf" srcId="{F9893193-08B9-4C67-8EDF-693260882980}" destId="{D8B60319-4AA8-4548-B538-4A5DD899ACFD}" srcOrd="1" destOrd="0" presId="urn:microsoft.com/office/officeart/2005/8/layout/chevron2"/>
    <dgm:cxn modelId="{11849C85-1533-4839-A1EC-81970C2062DB}" type="presParOf" srcId="{AFB2B978-201B-49C4-A6A0-6C87B13FFECD}" destId="{61E30847-2DBC-4C1F-88B5-29408640E76B}" srcOrd="5" destOrd="0" presId="urn:microsoft.com/office/officeart/2005/8/layout/chevron2"/>
    <dgm:cxn modelId="{025C1E9C-A530-4A0D-B3AF-35F711442B50}" type="presParOf" srcId="{AFB2B978-201B-49C4-A6A0-6C87B13FFECD}" destId="{1FF729C6-AEBA-4491-B8C3-3189A32F0705}" srcOrd="6" destOrd="0" presId="urn:microsoft.com/office/officeart/2005/8/layout/chevron2"/>
    <dgm:cxn modelId="{6C9EF998-BC04-4BC1-BB59-E5E8EF8A8D7D}" type="presParOf" srcId="{1FF729C6-AEBA-4491-B8C3-3189A32F0705}" destId="{B0E532AC-3A0E-4847-B709-8EEB71A3083B}" srcOrd="0" destOrd="0" presId="urn:microsoft.com/office/officeart/2005/8/layout/chevron2"/>
    <dgm:cxn modelId="{6A474A01-59E0-41E6-8F56-B7C4DC71B400}" type="presParOf" srcId="{1FF729C6-AEBA-4491-B8C3-3189A32F0705}" destId="{83118596-8B15-4010-AC80-662A65B6327F}" srcOrd="1" destOrd="0" presId="urn:microsoft.com/office/officeart/2005/8/layout/chevron2"/>
    <dgm:cxn modelId="{61B582C7-7777-4B80-9851-6C7534054596}" type="presParOf" srcId="{AFB2B978-201B-49C4-A6A0-6C87B13FFECD}" destId="{4771E061-CE78-4832-B1B5-B38EE79B45DB}" srcOrd="7" destOrd="0" presId="urn:microsoft.com/office/officeart/2005/8/layout/chevron2"/>
    <dgm:cxn modelId="{86661897-0851-4940-A1F0-2E00ACF85645}" type="presParOf" srcId="{AFB2B978-201B-49C4-A6A0-6C87B13FFECD}" destId="{8AFCC24B-2732-4B2B-B9D8-8884C99B6304}" srcOrd="8" destOrd="0" presId="urn:microsoft.com/office/officeart/2005/8/layout/chevron2"/>
    <dgm:cxn modelId="{F1646DEE-6192-4275-9CF5-9F87A8B99660}" type="presParOf" srcId="{8AFCC24B-2732-4B2B-B9D8-8884C99B6304}" destId="{C59C0A9B-89C2-49C9-9D52-946A73B2458F}" srcOrd="0" destOrd="0" presId="urn:microsoft.com/office/officeart/2005/8/layout/chevron2"/>
    <dgm:cxn modelId="{12999E80-4C43-4557-A6D0-963EAABF8054}" type="presParOf" srcId="{8AFCC24B-2732-4B2B-B9D8-8884C99B6304}" destId="{3A53E8DD-B39C-4756-8CAD-500D9B6886C0}"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7FC5EFF-90A5-4A9F-8C2D-762C772197BD}"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en-US"/>
        </a:p>
      </dgm:t>
    </dgm:pt>
    <dgm:pt modelId="{55C68AAC-1276-4251-8780-90911E36E8C9}">
      <dgm:prSet phldrT="[Text]"/>
      <dgm:spPr/>
      <dgm:t>
        <a:bodyPr/>
        <a:lstStyle/>
        <a:p>
          <a:r>
            <a:rPr lang="ka-GE" dirty="0" smtClean="0"/>
            <a:t>აგროპარკი</a:t>
          </a:r>
          <a:endParaRPr lang="en-US" dirty="0"/>
        </a:p>
      </dgm:t>
    </dgm:pt>
    <dgm:pt modelId="{EA8DF4A0-5B49-4B23-9071-5BE4E6C93DBA}" type="parTrans" cxnId="{98A909CC-7EE8-43D9-8C7A-B21348168DFE}">
      <dgm:prSet/>
      <dgm:spPr/>
      <dgm:t>
        <a:bodyPr/>
        <a:lstStyle/>
        <a:p>
          <a:endParaRPr lang="en-US"/>
        </a:p>
      </dgm:t>
    </dgm:pt>
    <dgm:pt modelId="{D87C22E3-A6D1-42FC-842A-ADD0F67BE96D}" type="sibTrans" cxnId="{98A909CC-7EE8-43D9-8C7A-B21348168DFE}">
      <dgm:prSet/>
      <dgm:spPr/>
      <dgm:t>
        <a:bodyPr/>
        <a:lstStyle/>
        <a:p>
          <a:endParaRPr lang="en-US"/>
        </a:p>
      </dgm:t>
    </dgm:pt>
    <dgm:pt modelId="{91C076BC-CFD3-4B2A-A2B1-BD3F60183AB4}">
      <dgm:prSet phldrT="[Text]"/>
      <dgm:spPr/>
      <dgm:t>
        <a:bodyPr/>
        <a:lstStyle/>
        <a:p>
          <a:r>
            <a:rPr lang="ka-GE" dirty="0" smtClean="0"/>
            <a:t>მწარმოებელი</a:t>
          </a:r>
          <a:endParaRPr lang="en-US" dirty="0"/>
        </a:p>
      </dgm:t>
    </dgm:pt>
    <dgm:pt modelId="{B4EEFB00-12BE-4B9B-B3A3-713DE606D253}" type="parTrans" cxnId="{926F3853-5B39-4DD1-BABE-7B9825C0FAEB}">
      <dgm:prSet/>
      <dgm:spPr/>
      <dgm:t>
        <a:bodyPr/>
        <a:lstStyle/>
        <a:p>
          <a:endParaRPr lang="en-US"/>
        </a:p>
      </dgm:t>
    </dgm:pt>
    <dgm:pt modelId="{96A23E46-5D4F-4FFA-A65A-A148D05755B5}" type="sibTrans" cxnId="{926F3853-5B39-4DD1-BABE-7B9825C0FAEB}">
      <dgm:prSet/>
      <dgm:spPr/>
      <dgm:t>
        <a:bodyPr/>
        <a:lstStyle/>
        <a:p>
          <a:endParaRPr lang="en-US"/>
        </a:p>
      </dgm:t>
    </dgm:pt>
    <dgm:pt modelId="{604DA303-C2E2-42BE-8CEA-31B757B2E736}">
      <dgm:prSet phldrT="[Text]"/>
      <dgm:spPr/>
      <dgm:t>
        <a:bodyPr/>
        <a:lstStyle/>
        <a:p>
          <a:r>
            <a:rPr lang="ka-GE" dirty="0" smtClean="0"/>
            <a:t>სათბურის ქირაობა</a:t>
          </a:r>
          <a:endParaRPr lang="en-US" dirty="0"/>
        </a:p>
      </dgm:t>
    </dgm:pt>
    <dgm:pt modelId="{7E4FD8AA-679D-4822-BD3A-133914DE1A56}" type="parTrans" cxnId="{BCDC096D-9726-460F-85DA-7F1A3C10BB99}">
      <dgm:prSet/>
      <dgm:spPr/>
      <dgm:t>
        <a:bodyPr/>
        <a:lstStyle/>
        <a:p>
          <a:endParaRPr lang="en-US"/>
        </a:p>
      </dgm:t>
    </dgm:pt>
    <dgm:pt modelId="{0F57C17D-FABC-4BB5-A235-C0ADA702D0AC}" type="sibTrans" cxnId="{BCDC096D-9726-460F-85DA-7F1A3C10BB99}">
      <dgm:prSet/>
      <dgm:spPr/>
      <dgm:t>
        <a:bodyPr/>
        <a:lstStyle/>
        <a:p>
          <a:endParaRPr lang="en-US"/>
        </a:p>
      </dgm:t>
    </dgm:pt>
    <dgm:pt modelId="{22D8081D-65D3-40AE-83C8-04719EE566A3}">
      <dgm:prSet phldrT="[Text]"/>
      <dgm:spPr/>
      <dgm:t>
        <a:bodyPr/>
        <a:lstStyle/>
        <a:p>
          <a:r>
            <a:rPr lang="ka-GE" dirty="0" smtClean="0"/>
            <a:t>შეფუთვა</a:t>
          </a:r>
          <a:endParaRPr lang="en-US" dirty="0"/>
        </a:p>
      </dgm:t>
    </dgm:pt>
    <dgm:pt modelId="{2ECC328A-45FB-4388-8268-BE05E70AD66F}" type="parTrans" cxnId="{7F459104-1577-41A8-8E2F-C59CCFD71684}">
      <dgm:prSet/>
      <dgm:spPr/>
      <dgm:t>
        <a:bodyPr/>
        <a:lstStyle/>
        <a:p>
          <a:endParaRPr lang="en-US"/>
        </a:p>
      </dgm:t>
    </dgm:pt>
    <dgm:pt modelId="{F1C73A9A-64AB-414F-AABE-360A73F8E620}" type="sibTrans" cxnId="{7F459104-1577-41A8-8E2F-C59CCFD71684}">
      <dgm:prSet/>
      <dgm:spPr/>
      <dgm:t>
        <a:bodyPr/>
        <a:lstStyle/>
        <a:p>
          <a:endParaRPr lang="en-US"/>
        </a:p>
      </dgm:t>
    </dgm:pt>
    <dgm:pt modelId="{2E9F3A46-D949-4CC0-812A-DB961A418176}">
      <dgm:prSet phldrT="[Text]"/>
      <dgm:spPr/>
      <dgm:t>
        <a:bodyPr/>
        <a:lstStyle/>
        <a:p>
          <a:r>
            <a:rPr lang="ka-GE" dirty="0" smtClean="0"/>
            <a:t>ტრანსპორტირება</a:t>
          </a:r>
          <a:endParaRPr lang="en-US" dirty="0"/>
        </a:p>
      </dgm:t>
    </dgm:pt>
    <dgm:pt modelId="{37BF0039-1EAF-47D3-8598-9C6F5643D91E}" type="parTrans" cxnId="{C525D3AD-85A2-4647-BA7F-7A0123FB11DD}">
      <dgm:prSet/>
      <dgm:spPr/>
      <dgm:t>
        <a:bodyPr/>
        <a:lstStyle/>
        <a:p>
          <a:endParaRPr lang="en-US"/>
        </a:p>
      </dgm:t>
    </dgm:pt>
    <dgm:pt modelId="{B1B8AF9D-3DE9-49FE-A967-11E20CEFDEA4}" type="sibTrans" cxnId="{C525D3AD-85A2-4647-BA7F-7A0123FB11DD}">
      <dgm:prSet/>
      <dgm:spPr/>
      <dgm:t>
        <a:bodyPr/>
        <a:lstStyle/>
        <a:p>
          <a:endParaRPr lang="en-US"/>
        </a:p>
      </dgm:t>
    </dgm:pt>
    <dgm:pt modelId="{19EDF447-0110-4C7C-975C-D53C9BE73BDE}">
      <dgm:prSet phldrT="[Text]"/>
      <dgm:spPr/>
      <dgm:t>
        <a:bodyPr/>
        <a:lstStyle/>
        <a:p>
          <a:r>
            <a:rPr lang="ka-GE" dirty="0" smtClean="0"/>
            <a:t>მარკეტინგი და გაყიდვები</a:t>
          </a:r>
          <a:endParaRPr lang="en-US" dirty="0"/>
        </a:p>
      </dgm:t>
    </dgm:pt>
    <dgm:pt modelId="{155CF9E7-B462-46F2-8350-C107DA6DC7F2}" type="parTrans" cxnId="{EBF3F935-925E-4116-88B6-7B12D1ABA7F7}">
      <dgm:prSet/>
      <dgm:spPr/>
      <dgm:t>
        <a:bodyPr/>
        <a:lstStyle/>
        <a:p>
          <a:endParaRPr lang="en-US"/>
        </a:p>
      </dgm:t>
    </dgm:pt>
    <dgm:pt modelId="{ED6F435E-28C4-4DFB-9981-90E153A03DC5}" type="sibTrans" cxnId="{EBF3F935-925E-4116-88B6-7B12D1ABA7F7}">
      <dgm:prSet/>
      <dgm:spPr/>
      <dgm:t>
        <a:bodyPr/>
        <a:lstStyle/>
        <a:p>
          <a:endParaRPr lang="en-US"/>
        </a:p>
      </dgm:t>
    </dgm:pt>
    <dgm:pt modelId="{950FAB81-F508-4E26-85E1-459D9C5595BB}" type="pres">
      <dgm:prSet presAssocID="{E7FC5EFF-90A5-4A9F-8C2D-762C772197BD}" presName="cycle" presStyleCnt="0">
        <dgm:presLayoutVars>
          <dgm:chMax val="1"/>
          <dgm:dir/>
          <dgm:animLvl val="ctr"/>
          <dgm:resizeHandles val="exact"/>
        </dgm:presLayoutVars>
      </dgm:prSet>
      <dgm:spPr/>
      <dgm:t>
        <a:bodyPr/>
        <a:lstStyle/>
        <a:p>
          <a:endParaRPr lang="en-US"/>
        </a:p>
      </dgm:t>
    </dgm:pt>
    <dgm:pt modelId="{C4A1241B-73CF-4BED-AE85-D5B43EC1BBFE}" type="pres">
      <dgm:prSet presAssocID="{55C68AAC-1276-4251-8780-90911E36E8C9}" presName="centerShape" presStyleLbl="node0" presStyleIdx="0" presStyleCnt="1" custLinFactNeighborX="176" custLinFactNeighborY="-1280"/>
      <dgm:spPr/>
      <dgm:t>
        <a:bodyPr/>
        <a:lstStyle/>
        <a:p>
          <a:endParaRPr lang="en-US"/>
        </a:p>
      </dgm:t>
    </dgm:pt>
    <dgm:pt modelId="{AD45BFEA-03A5-4667-9BCC-805744C1B2C7}" type="pres">
      <dgm:prSet presAssocID="{B4EEFB00-12BE-4B9B-B3A3-713DE606D253}" presName="parTrans" presStyleLbl="bgSibTrans2D1" presStyleIdx="0" presStyleCnt="5"/>
      <dgm:spPr/>
      <dgm:t>
        <a:bodyPr/>
        <a:lstStyle/>
        <a:p>
          <a:endParaRPr lang="en-US"/>
        </a:p>
      </dgm:t>
    </dgm:pt>
    <dgm:pt modelId="{CED28279-85FE-4D82-B0A5-4489422F0727}" type="pres">
      <dgm:prSet presAssocID="{91C076BC-CFD3-4B2A-A2B1-BD3F60183AB4}" presName="node" presStyleLbl="node1" presStyleIdx="0" presStyleCnt="5" custScaleX="123039">
        <dgm:presLayoutVars>
          <dgm:bulletEnabled val="1"/>
        </dgm:presLayoutVars>
      </dgm:prSet>
      <dgm:spPr/>
      <dgm:t>
        <a:bodyPr/>
        <a:lstStyle/>
        <a:p>
          <a:endParaRPr lang="en-US"/>
        </a:p>
      </dgm:t>
    </dgm:pt>
    <dgm:pt modelId="{6FB37A83-C1ED-418A-A98B-C3D718A9BAE0}" type="pres">
      <dgm:prSet presAssocID="{7E4FD8AA-679D-4822-BD3A-133914DE1A56}" presName="parTrans" presStyleLbl="bgSibTrans2D1" presStyleIdx="1" presStyleCnt="5"/>
      <dgm:spPr/>
      <dgm:t>
        <a:bodyPr/>
        <a:lstStyle/>
        <a:p>
          <a:endParaRPr lang="en-US"/>
        </a:p>
      </dgm:t>
    </dgm:pt>
    <dgm:pt modelId="{7296E9CC-A23F-4092-98DF-76BE2D8414C7}" type="pres">
      <dgm:prSet presAssocID="{604DA303-C2E2-42BE-8CEA-31B757B2E736}" presName="node" presStyleLbl="node1" presStyleIdx="1" presStyleCnt="5" custScaleX="123039" custRadScaleRad="120529" custRadScaleInc="-31884">
        <dgm:presLayoutVars>
          <dgm:bulletEnabled val="1"/>
        </dgm:presLayoutVars>
      </dgm:prSet>
      <dgm:spPr/>
      <dgm:t>
        <a:bodyPr/>
        <a:lstStyle/>
        <a:p>
          <a:endParaRPr lang="en-US"/>
        </a:p>
      </dgm:t>
    </dgm:pt>
    <dgm:pt modelId="{9BF58ED6-C406-43BC-A944-E7416557E9C8}" type="pres">
      <dgm:prSet presAssocID="{2ECC328A-45FB-4388-8268-BE05E70AD66F}" presName="parTrans" presStyleLbl="bgSibTrans2D1" presStyleIdx="2" presStyleCnt="5" custAng="191170"/>
      <dgm:spPr/>
      <dgm:t>
        <a:bodyPr/>
        <a:lstStyle/>
        <a:p>
          <a:endParaRPr lang="en-US"/>
        </a:p>
      </dgm:t>
    </dgm:pt>
    <dgm:pt modelId="{8C8584E0-8BBC-47FF-884F-AC887F795784}" type="pres">
      <dgm:prSet presAssocID="{22D8081D-65D3-40AE-83C8-04719EE566A3}" presName="node" presStyleLbl="node1" presStyleIdx="2" presStyleCnt="5" custScaleX="123039" custRadScaleRad="100176" custRadScaleInc="-8066">
        <dgm:presLayoutVars>
          <dgm:bulletEnabled val="1"/>
        </dgm:presLayoutVars>
      </dgm:prSet>
      <dgm:spPr/>
      <dgm:t>
        <a:bodyPr/>
        <a:lstStyle/>
        <a:p>
          <a:endParaRPr lang="en-US"/>
        </a:p>
      </dgm:t>
    </dgm:pt>
    <dgm:pt modelId="{2661C990-A38B-415B-9DED-D07D10F54079}" type="pres">
      <dgm:prSet presAssocID="{37BF0039-1EAF-47D3-8598-9C6F5643D91E}" presName="parTrans" presStyleLbl="bgSibTrans2D1" presStyleIdx="3" presStyleCnt="5"/>
      <dgm:spPr/>
      <dgm:t>
        <a:bodyPr/>
        <a:lstStyle/>
        <a:p>
          <a:endParaRPr lang="en-US"/>
        </a:p>
      </dgm:t>
    </dgm:pt>
    <dgm:pt modelId="{B50C3520-29DF-471E-9822-BDBC969D3ED8}" type="pres">
      <dgm:prSet presAssocID="{2E9F3A46-D949-4CC0-812A-DB961A418176}" presName="node" presStyleLbl="node1" presStyleIdx="3" presStyleCnt="5" custScaleX="123039" custRadScaleRad="115501" custRadScaleInc="27249">
        <dgm:presLayoutVars>
          <dgm:bulletEnabled val="1"/>
        </dgm:presLayoutVars>
      </dgm:prSet>
      <dgm:spPr/>
      <dgm:t>
        <a:bodyPr/>
        <a:lstStyle/>
        <a:p>
          <a:endParaRPr lang="en-US"/>
        </a:p>
      </dgm:t>
    </dgm:pt>
    <dgm:pt modelId="{AC0E5358-7ABB-48D4-BEDD-B0102143AC68}" type="pres">
      <dgm:prSet presAssocID="{155CF9E7-B462-46F2-8350-C107DA6DC7F2}" presName="parTrans" presStyleLbl="bgSibTrans2D1" presStyleIdx="4" presStyleCnt="5"/>
      <dgm:spPr/>
      <dgm:t>
        <a:bodyPr/>
        <a:lstStyle/>
        <a:p>
          <a:endParaRPr lang="en-US"/>
        </a:p>
      </dgm:t>
    </dgm:pt>
    <dgm:pt modelId="{E8C91E49-E65A-4BA6-BF02-A1D06A6F55C0}" type="pres">
      <dgm:prSet presAssocID="{19EDF447-0110-4C7C-975C-D53C9BE73BDE}" presName="node" presStyleLbl="node1" presStyleIdx="4" presStyleCnt="5" custScaleX="123039">
        <dgm:presLayoutVars>
          <dgm:bulletEnabled val="1"/>
        </dgm:presLayoutVars>
      </dgm:prSet>
      <dgm:spPr/>
      <dgm:t>
        <a:bodyPr/>
        <a:lstStyle/>
        <a:p>
          <a:endParaRPr lang="en-US"/>
        </a:p>
      </dgm:t>
    </dgm:pt>
  </dgm:ptLst>
  <dgm:cxnLst>
    <dgm:cxn modelId="{13DF2EA9-CD0B-4A88-B05C-C65A388CD95D}" type="presOf" srcId="{B4EEFB00-12BE-4B9B-B3A3-713DE606D253}" destId="{AD45BFEA-03A5-4667-9BCC-805744C1B2C7}" srcOrd="0" destOrd="0" presId="urn:microsoft.com/office/officeart/2005/8/layout/radial4"/>
    <dgm:cxn modelId="{C525D3AD-85A2-4647-BA7F-7A0123FB11DD}" srcId="{55C68AAC-1276-4251-8780-90911E36E8C9}" destId="{2E9F3A46-D949-4CC0-812A-DB961A418176}" srcOrd="3" destOrd="0" parTransId="{37BF0039-1EAF-47D3-8598-9C6F5643D91E}" sibTransId="{B1B8AF9D-3DE9-49FE-A967-11E20CEFDEA4}"/>
    <dgm:cxn modelId="{7F459104-1577-41A8-8E2F-C59CCFD71684}" srcId="{55C68AAC-1276-4251-8780-90911E36E8C9}" destId="{22D8081D-65D3-40AE-83C8-04719EE566A3}" srcOrd="2" destOrd="0" parTransId="{2ECC328A-45FB-4388-8268-BE05E70AD66F}" sibTransId="{F1C73A9A-64AB-414F-AABE-360A73F8E620}"/>
    <dgm:cxn modelId="{2029D101-2C48-4D93-B16B-27996B3C007F}" type="presOf" srcId="{604DA303-C2E2-42BE-8CEA-31B757B2E736}" destId="{7296E9CC-A23F-4092-98DF-76BE2D8414C7}" srcOrd="0" destOrd="0" presId="urn:microsoft.com/office/officeart/2005/8/layout/radial4"/>
    <dgm:cxn modelId="{627E06D8-55AC-4F05-A4EE-DCC04B64770C}" type="presOf" srcId="{19EDF447-0110-4C7C-975C-D53C9BE73BDE}" destId="{E8C91E49-E65A-4BA6-BF02-A1D06A6F55C0}" srcOrd="0" destOrd="0" presId="urn:microsoft.com/office/officeart/2005/8/layout/radial4"/>
    <dgm:cxn modelId="{F1C90471-1236-454E-8A9E-B0BB29A98486}" type="presOf" srcId="{37BF0039-1EAF-47D3-8598-9C6F5643D91E}" destId="{2661C990-A38B-415B-9DED-D07D10F54079}" srcOrd="0" destOrd="0" presId="urn:microsoft.com/office/officeart/2005/8/layout/radial4"/>
    <dgm:cxn modelId="{C6969DED-682A-47B7-9D05-960B22E87090}" type="presOf" srcId="{7E4FD8AA-679D-4822-BD3A-133914DE1A56}" destId="{6FB37A83-C1ED-418A-A98B-C3D718A9BAE0}" srcOrd="0" destOrd="0" presId="urn:microsoft.com/office/officeart/2005/8/layout/radial4"/>
    <dgm:cxn modelId="{DEA0BBEC-5594-4247-B0AE-8C5862BC6B8E}" type="presOf" srcId="{91C076BC-CFD3-4B2A-A2B1-BD3F60183AB4}" destId="{CED28279-85FE-4D82-B0A5-4489422F0727}" srcOrd="0" destOrd="0" presId="urn:microsoft.com/office/officeart/2005/8/layout/radial4"/>
    <dgm:cxn modelId="{926F3853-5B39-4DD1-BABE-7B9825C0FAEB}" srcId="{55C68AAC-1276-4251-8780-90911E36E8C9}" destId="{91C076BC-CFD3-4B2A-A2B1-BD3F60183AB4}" srcOrd="0" destOrd="0" parTransId="{B4EEFB00-12BE-4B9B-B3A3-713DE606D253}" sibTransId="{96A23E46-5D4F-4FFA-A65A-A148D05755B5}"/>
    <dgm:cxn modelId="{EBF3F935-925E-4116-88B6-7B12D1ABA7F7}" srcId="{55C68AAC-1276-4251-8780-90911E36E8C9}" destId="{19EDF447-0110-4C7C-975C-D53C9BE73BDE}" srcOrd="4" destOrd="0" parTransId="{155CF9E7-B462-46F2-8350-C107DA6DC7F2}" sibTransId="{ED6F435E-28C4-4DFB-9981-90E153A03DC5}"/>
    <dgm:cxn modelId="{BCDC096D-9726-460F-85DA-7F1A3C10BB99}" srcId="{55C68AAC-1276-4251-8780-90911E36E8C9}" destId="{604DA303-C2E2-42BE-8CEA-31B757B2E736}" srcOrd="1" destOrd="0" parTransId="{7E4FD8AA-679D-4822-BD3A-133914DE1A56}" sibTransId="{0F57C17D-FABC-4BB5-A235-C0ADA702D0AC}"/>
    <dgm:cxn modelId="{5F19206F-7D49-42B7-9608-D1DFDB2D3859}" type="presOf" srcId="{22D8081D-65D3-40AE-83C8-04719EE566A3}" destId="{8C8584E0-8BBC-47FF-884F-AC887F795784}" srcOrd="0" destOrd="0" presId="urn:microsoft.com/office/officeart/2005/8/layout/radial4"/>
    <dgm:cxn modelId="{98A909CC-7EE8-43D9-8C7A-B21348168DFE}" srcId="{E7FC5EFF-90A5-4A9F-8C2D-762C772197BD}" destId="{55C68AAC-1276-4251-8780-90911E36E8C9}" srcOrd="0" destOrd="0" parTransId="{EA8DF4A0-5B49-4B23-9071-5BE4E6C93DBA}" sibTransId="{D87C22E3-A6D1-42FC-842A-ADD0F67BE96D}"/>
    <dgm:cxn modelId="{8A84F293-FEAC-48BC-A14D-245AC3F95FEB}" type="presOf" srcId="{E7FC5EFF-90A5-4A9F-8C2D-762C772197BD}" destId="{950FAB81-F508-4E26-85E1-459D9C5595BB}" srcOrd="0" destOrd="0" presId="urn:microsoft.com/office/officeart/2005/8/layout/radial4"/>
    <dgm:cxn modelId="{A42AA506-3CE7-4A1D-B6B2-50A92F3C462C}" type="presOf" srcId="{2E9F3A46-D949-4CC0-812A-DB961A418176}" destId="{B50C3520-29DF-471E-9822-BDBC969D3ED8}" srcOrd="0" destOrd="0" presId="urn:microsoft.com/office/officeart/2005/8/layout/radial4"/>
    <dgm:cxn modelId="{26D9E9C6-8861-43A2-A48D-AB23FB6EFA0D}" type="presOf" srcId="{2ECC328A-45FB-4388-8268-BE05E70AD66F}" destId="{9BF58ED6-C406-43BC-A944-E7416557E9C8}" srcOrd="0" destOrd="0" presId="urn:microsoft.com/office/officeart/2005/8/layout/radial4"/>
    <dgm:cxn modelId="{4A747CF5-D264-485C-9B20-8F17238767CE}" type="presOf" srcId="{155CF9E7-B462-46F2-8350-C107DA6DC7F2}" destId="{AC0E5358-7ABB-48D4-BEDD-B0102143AC68}" srcOrd="0" destOrd="0" presId="urn:microsoft.com/office/officeart/2005/8/layout/radial4"/>
    <dgm:cxn modelId="{FECA22AD-1213-4244-ACD8-24EB0A6C9553}" type="presOf" srcId="{55C68AAC-1276-4251-8780-90911E36E8C9}" destId="{C4A1241B-73CF-4BED-AE85-D5B43EC1BBFE}" srcOrd="0" destOrd="0" presId="urn:microsoft.com/office/officeart/2005/8/layout/radial4"/>
    <dgm:cxn modelId="{8AA1F032-DD00-451A-89C0-51BCD03EC86A}" type="presParOf" srcId="{950FAB81-F508-4E26-85E1-459D9C5595BB}" destId="{C4A1241B-73CF-4BED-AE85-D5B43EC1BBFE}" srcOrd="0" destOrd="0" presId="urn:microsoft.com/office/officeart/2005/8/layout/radial4"/>
    <dgm:cxn modelId="{3C7ECCA5-637F-4EFA-818A-281F1291D60A}" type="presParOf" srcId="{950FAB81-F508-4E26-85E1-459D9C5595BB}" destId="{AD45BFEA-03A5-4667-9BCC-805744C1B2C7}" srcOrd="1" destOrd="0" presId="urn:microsoft.com/office/officeart/2005/8/layout/radial4"/>
    <dgm:cxn modelId="{F5D99DF4-AED3-42D6-B07A-40916F71FBD6}" type="presParOf" srcId="{950FAB81-F508-4E26-85E1-459D9C5595BB}" destId="{CED28279-85FE-4D82-B0A5-4489422F0727}" srcOrd="2" destOrd="0" presId="urn:microsoft.com/office/officeart/2005/8/layout/radial4"/>
    <dgm:cxn modelId="{C31F9C81-CDA2-4AD1-9B0D-2CDE1EE11503}" type="presParOf" srcId="{950FAB81-F508-4E26-85E1-459D9C5595BB}" destId="{6FB37A83-C1ED-418A-A98B-C3D718A9BAE0}" srcOrd="3" destOrd="0" presId="urn:microsoft.com/office/officeart/2005/8/layout/radial4"/>
    <dgm:cxn modelId="{20ECD4ED-B238-470B-85AC-CB336A88316F}" type="presParOf" srcId="{950FAB81-F508-4E26-85E1-459D9C5595BB}" destId="{7296E9CC-A23F-4092-98DF-76BE2D8414C7}" srcOrd="4" destOrd="0" presId="urn:microsoft.com/office/officeart/2005/8/layout/radial4"/>
    <dgm:cxn modelId="{B74A20CD-4B76-43BF-A6B8-C7FA036DBC4D}" type="presParOf" srcId="{950FAB81-F508-4E26-85E1-459D9C5595BB}" destId="{9BF58ED6-C406-43BC-A944-E7416557E9C8}" srcOrd="5" destOrd="0" presId="urn:microsoft.com/office/officeart/2005/8/layout/radial4"/>
    <dgm:cxn modelId="{42D5EFFB-7C82-459C-BD53-E390B20F1A9F}" type="presParOf" srcId="{950FAB81-F508-4E26-85E1-459D9C5595BB}" destId="{8C8584E0-8BBC-47FF-884F-AC887F795784}" srcOrd="6" destOrd="0" presId="urn:microsoft.com/office/officeart/2005/8/layout/radial4"/>
    <dgm:cxn modelId="{9AB079EE-B2F9-4FD0-8116-617C5B616BC4}" type="presParOf" srcId="{950FAB81-F508-4E26-85E1-459D9C5595BB}" destId="{2661C990-A38B-415B-9DED-D07D10F54079}" srcOrd="7" destOrd="0" presId="urn:microsoft.com/office/officeart/2005/8/layout/radial4"/>
    <dgm:cxn modelId="{7894BF6C-8D7A-4463-887E-F8DF8591695A}" type="presParOf" srcId="{950FAB81-F508-4E26-85E1-459D9C5595BB}" destId="{B50C3520-29DF-471E-9822-BDBC969D3ED8}" srcOrd="8" destOrd="0" presId="urn:microsoft.com/office/officeart/2005/8/layout/radial4"/>
    <dgm:cxn modelId="{A14E1B81-8972-4424-96E7-518628F866F8}" type="presParOf" srcId="{950FAB81-F508-4E26-85E1-459D9C5595BB}" destId="{AC0E5358-7ABB-48D4-BEDD-B0102143AC68}" srcOrd="9" destOrd="0" presId="urn:microsoft.com/office/officeart/2005/8/layout/radial4"/>
    <dgm:cxn modelId="{A5AEDF14-32E3-4E1E-AA2F-93C1C0F74FC9}" type="presParOf" srcId="{950FAB81-F508-4E26-85E1-459D9C5595BB}" destId="{E8C91E49-E65A-4BA6-BF02-A1D06A6F55C0}" srcOrd="10"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B9AA401-3A57-4B79-B171-9617A11E1B7B}" type="doc">
      <dgm:prSet loTypeId="urn:microsoft.com/office/officeart/2005/8/layout/radial6" loCatId="cycle" qsTypeId="urn:microsoft.com/office/officeart/2005/8/quickstyle/simple1" qsCatId="simple" csTypeId="urn:microsoft.com/office/officeart/2005/8/colors/colorful5" csCatId="colorful" phldr="1"/>
      <dgm:spPr/>
      <dgm:t>
        <a:bodyPr/>
        <a:lstStyle/>
        <a:p>
          <a:endParaRPr lang="en-US"/>
        </a:p>
      </dgm:t>
    </dgm:pt>
    <dgm:pt modelId="{ACC0278B-1461-4EBF-ABF1-63D1313E3BC2}">
      <dgm:prSet phldrT="[Text]"/>
      <dgm:spPr/>
      <dgm:t>
        <a:bodyPr/>
        <a:lstStyle/>
        <a:p>
          <a:r>
            <a:rPr lang="ka-GE" dirty="0" smtClean="0"/>
            <a:t>პროდუქტები</a:t>
          </a:r>
          <a:endParaRPr lang="en-US" dirty="0"/>
        </a:p>
      </dgm:t>
    </dgm:pt>
    <dgm:pt modelId="{BA9774AB-8B7E-4957-9E93-B0D646FA7D8A}" type="parTrans" cxnId="{FCFBF609-134A-435D-B48D-8A20B324E7BB}">
      <dgm:prSet/>
      <dgm:spPr/>
      <dgm:t>
        <a:bodyPr/>
        <a:lstStyle/>
        <a:p>
          <a:endParaRPr lang="en-US"/>
        </a:p>
      </dgm:t>
    </dgm:pt>
    <dgm:pt modelId="{57BA43C1-7512-496B-990C-58B54C560D95}" type="sibTrans" cxnId="{FCFBF609-134A-435D-B48D-8A20B324E7BB}">
      <dgm:prSet/>
      <dgm:spPr/>
      <dgm:t>
        <a:bodyPr/>
        <a:lstStyle/>
        <a:p>
          <a:endParaRPr lang="en-US"/>
        </a:p>
      </dgm:t>
    </dgm:pt>
    <dgm:pt modelId="{214C2F36-30DF-4186-8D15-16ACC96456BC}">
      <dgm:prSet phldrT="[Text]"/>
      <dgm:spPr/>
      <dgm:t>
        <a:bodyPr/>
        <a:lstStyle/>
        <a:p>
          <a:r>
            <a:rPr lang="ka-GE" dirty="0" smtClean="0"/>
            <a:t>კამა</a:t>
          </a:r>
          <a:endParaRPr lang="en-US" dirty="0"/>
        </a:p>
      </dgm:t>
    </dgm:pt>
    <dgm:pt modelId="{62E7A2CE-534B-4283-9FCF-4A2E0044BB7E}" type="parTrans" cxnId="{92360DFD-6EE2-4F1A-912C-9A9F737701B2}">
      <dgm:prSet/>
      <dgm:spPr/>
      <dgm:t>
        <a:bodyPr/>
        <a:lstStyle/>
        <a:p>
          <a:endParaRPr lang="en-US"/>
        </a:p>
      </dgm:t>
    </dgm:pt>
    <dgm:pt modelId="{DB8C62A3-B2B4-4DF7-9742-1F3A3FE088AB}" type="sibTrans" cxnId="{92360DFD-6EE2-4F1A-912C-9A9F737701B2}">
      <dgm:prSet/>
      <dgm:spPr/>
      <dgm:t>
        <a:bodyPr/>
        <a:lstStyle/>
        <a:p>
          <a:endParaRPr lang="en-US"/>
        </a:p>
      </dgm:t>
    </dgm:pt>
    <dgm:pt modelId="{7F90D704-8530-4B58-91D8-EE3E8AFD1200}">
      <dgm:prSet phldrT="[Text]"/>
      <dgm:spPr/>
      <dgm:t>
        <a:bodyPr/>
        <a:lstStyle/>
        <a:p>
          <a:r>
            <a:rPr lang="ka-GE" dirty="0" smtClean="0"/>
            <a:t>ქინძი</a:t>
          </a:r>
          <a:endParaRPr lang="en-US" dirty="0"/>
        </a:p>
      </dgm:t>
    </dgm:pt>
    <dgm:pt modelId="{7A36F11F-2AFD-419C-9846-B8639A896DEA}" type="parTrans" cxnId="{F0F13596-50D8-42F7-8440-E0558BB922EC}">
      <dgm:prSet/>
      <dgm:spPr/>
      <dgm:t>
        <a:bodyPr/>
        <a:lstStyle/>
        <a:p>
          <a:endParaRPr lang="en-US"/>
        </a:p>
      </dgm:t>
    </dgm:pt>
    <dgm:pt modelId="{97B57CC9-EE97-4AD1-A937-18122A981423}" type="sibTrans" cxnId="{F0F13596-50D8-42F7-8440-E0558BB922EC}">
      <dgm:prSet/>
      <dgm:spPr/>
      <dgm:t>
        <a:bodyPr/>
        <a:lstStyle/>
        <a:p>
          <a:endParaRPr lang="en-US"/>
        </a:p>
      </dgm:t>
    </dgm:pt>
    <dgm:pt modelId="{7B5FD7B2-7264-4620-9225-0E2A16056C4C}">
      <dgm:prSet phldrT="[Text]"/>
      <dgm:spPr/>
      <dgm:t>
        <a:bodyPr/>
        <a:lstStyle/>
        <a:p>
          <a:r>
            <a:rPr lang="ka-GE" dirty="0" smtClean="0"/>
            <a:t>ჩაივსი</a:t>
          </a:r>
        </a:p>
        <a:p>
          <a:r>
            <a:rPr lang="ka-GE" dirty="0" smtClean="0"/>
            <a:t>ჭკვალი ხახვი</a:t>
          </a:r>
          <a:endParaRPr lang="en-US" dirty="0"/>
        </a:p>
      </dgm:t>
    </dgm:pt>
    <dgm:pt modelId="{BE669BE6-B898-4B47-9848-67E0EA2F0634}" type="parTrans" cxnId="{72640B99-A5B4-43E4-B90A-72F578DF6427}">
      <dgm:prSet/>
      <dgm:spPr/>
      <dgm:t>
        <a:bodyPr/>
        <a:lstStyle/>
        <a:p>
          <a:endParaRPr lang="en-US"/>
        </a:p>
      </dgm:t>
    </dgm:pt>
    <dgm:pt modelId="{5C0FB62D-655B-4DDF-BB09-1F8BF805E810}" type="sibTrans" cxnId="{72640B99-A5B4-43E4-B90A-72F578DF6427}">
      <dgm:prSet/>
      <dgm:spPr/>
      <dgm:t>
        <a:bodyPr/>
        <a:lstStyle/>
        <a:p>
          <a:endParaRPr lang="en-US"/>
        </a:p>
      </dgm:t>
    </dgm:pt>
    <dgm:pt modelId="{877DD460-E0E6-41EC-9EF0-3FD08A542091}">
      <dgm:prSet phldrT="[Text]"/>
      <dgm:spPr/>
      <dgm:t>
        <a:bodyPr/>
        <a:lstStyle/>
        <a:p>
          <a:r>
            <a:rPr lang="ka-GE" dirty="0" smtClean="0"/>
            <a:t>ოხრახუში</a:t>
          </a:r>
          <a:endParaRPr lang="en-US" dirty="0"/>
        </a:p>
      </dgm:t>
    </dgm:pt>
    <dgm:pt modelId="{8F9E8C4E-BDF7-4ED7-BBA3-ED98C6CFD528}" type="parTrans" cxnId="{B865BE1A-62BA-4E6F-AA1A-91C79D968E52}">
      <dgm:prSet/>
      <dgm:spPr/>
      <dgm:t>
        <a:bodyPr/>
        <a:lstStyle/>
        <a:p>
          <a:endParaRPr lang="en-US"/>
        </a:p>
      </dgm:t>
    </dgm:pt>
    <dgm:pt modelId="{0590D382-BD1F-4A24-AE46-16B0C99AD3CF}" type="sibTrans" cxnId="{B865BE1A-62BA-4E6F-AA1A-91C79D968E52}">
      <dgm:prSet/>
      <dgm:spPr/>
      <dgm:t>
        <a:bodyPr/>
        <a:lstStyle/>
        <a:p>
          <a:endParaRPr lang="en-US"/>
        </a:p>
      </dgm:t>
    </dgm:pt>
    <dgm:pt modelId="{EBBB4348-A8D5-48E6-942A-460A6A74434A}">
      <dgm:prSet phldrT="[Text]"/>
      <dgm:spPr/>
      <dgm:t>
        <a:bodyPr/>
        <a:lstStyle/>
        <a:p>
          <a:r>
            <a:rPr lang="ka-GE" dirty="0" smtClean="0"/>
            <a:t>პიტნა</a:t>
          </a:r>
          <a:endParaRPr lang="en-US" dirty="0"/>
        </a:p>
      </dgm:t>
    </dgm:pt>
    <dgm:pt modelId="{30246B37-46C6-484B-8452-48778A00C4F6}" type="parTrans" cxnId="{FBCD0CB3-83C1-4F25-90B3-57C78FD054CB}">
      <dgm:prSet/>
      <dgm:spPr/>
      <dgm:t>
        <a:bodyPr/>
        <a:lstStyle/>
        <a:p>
          <a:endParaRPr lang="en-US"/>
        </a:p>
      </dgm:t>
    </dgm:pt>
    <dgm:pt modelId="{0BE5F526-8BAB-4B45-817A-9782CB5E3614}" type="sibTrans" cxnId="{FBCD0CB3-83C1-4F25-90B3-57C78FD054CB}">
      <dgm:prSet/>
      <dgm:spPr/>
      <dgm:t>
        <a:bodyPr/>
        <a:lstStyle/>
        <a:p>
          <a:endParaRPr lang="en-US"/>
        </a:p>
      </dgm:t>
    </dgm:pt>
    <dgm:pt modelId="{19721ABC-9FE7-40B2-B6F5-3B90B7709E5A}" type="pres">
      <dgm:prSet presAssocID="{FB9AA401-3A57-4B79-B171-9617A11E1B7B}" presName="Name0" presStyleCnt="0">
        <dgm:presLayoutVars>
          <dgm:chMax val="1"/>
          <dgm:dir/>
          <dgm:animLvl val="ctr"/>
          <dgm:resizeHandles val="exact"/>
        </dgm:presLayoutVars>
      </dgm:prSet>
      <dgm:spPr/>
      <dgm:t>
        <a:bodyPr/>
        <a:lstStyle/>
        <a:p>
          <a:endParaRPr lang="en-US"/>
        </a:p>
      </dgm:t>
    </dgm:pt>
    <dgm:pt modelId="{4055E614-FA50-4C84-8A59-E179CCA52C4A}" type="pres">
      <dgm:prSet presAssocID="{ACC0278B-1461-4EBF-ABF1-63D1313E3BC2}" presName="centerShape" presStyleLbl="node0" presStyleIdx="0" presStyleCnt="1"/>
      <dgm:spPr/>
      <dgm:t>
        <a:bodyPr/>
        <a:lstStyle/>
        <a:p>
          <a:endParaRPr lang="en-US"/>
        </a:p>
      </dgm:t>
    </dgm:pt>
    <dgm:pt modelId="{87A43819-F93C-4FDF-B332-68878C276BCF}" type="pres">
      <dgm:prSet presAssocID="{214C2F36-30DF-4186-8D15-16ACC96456BC}" presName="node" presStyleLbl="node1" presStyleIdx="0" presStyleCnt="5">
        <dgm:presLayoutVars>
          <dgm:bulletEnabled val="1"/>
        </dgm:presLayoutVars>
      </dgm:prSet>
      <dgm:spPr/>
      <dgm:t>
        <a:bodyPr/>
        <a:lstStyle/>
        <a:p>
          <a:endParaRPr lang="en-US"/>
        </a:p>
      </dgm:t>
    </dgm:pt>
    <dgm:pt modelId="{D4CCA640-3425-4F6A-9FE2-BAEFF54A4155}" type="pres">
      <dgm:prSet presAssocID="{214C2F36-30DF-4186-8D15-16ACC96456BC}" presName="dummy" presStyleCnt="0"/>
      <dgm:spPr/>
    </dgm:pt>
    <dgm:pt modelId="{F80A7203-0E5F-4575-B2A0-3D6A57E1F8B3}" type="pres">
      <dgm:prSet presAssocID="{DB8C62A3-B2B4-4DF7-9742-1F3A3FE088AB}" presName="sibTrans" presStyleLbl="sibTrans2D1" presStyleIdx="0" presStyleCnt="5"/>
      <dgm:spPr/>
      <dgm:t>
        <a:bodyPr/>
        <a:lstStyle/>
        <a:p>
          <a:endParaRPr lang="en-US"/>
        </a:p>
      </dgm:t>
    </dgm:pt>
    <dgm:pt modelId="{FC048CE0-5A74-41CB-A0E6-73642231A4C5}" type="pres">
      <dgm:prSet presAssocID="{7F90D704-8530-4B58-91D8-EE3E8AFD1200}" presName="node" presStyleLbl="node1" presStyleIdx="1" presStyleCnt="5">
        <dgm:presLayoutVars>
          <dgm:bulletEnabled val="1"/>
        </dgm:presLayoutVars>
      </dgm:prSet>
      <dgm:spPr/>
      <dgm:t>
        <a:bodyPr/>
        <a:lstStyle/>
        <a:p>
          <a:endParaRPr lang="en-US"/>
        </a:p>
      </dgm:t>
    </dgm:pt>
    <dgm:pt modelId="{14E3DB2F-2464-4C39-BD85-438997FD5827}" type="pres">
      <dgm:prSet presAssocID="{7F90D704-8530-4B58-91D8-EE3E8AFD1200}" presName="dummy" presStyleCnt="0"/>
      <dgm:spPr/>
    </dgm:pt>
    <dgm:pt modelId="{0AF0A6AE-4CD5-4F7A-AC32-F23C048C8852}" type="pres">
      <dgm:prSet presAssocID="{97B57CC9-EE97-4AD1-A937-18122A981423}" presName="sibTrans" presStyleLbl="sibTrans2D1" presStyleIdx="1" presStyleCnt="5"/>
      <dgm:spPr/>
      <dgm:t>
        <a:bodyPr/>
        <a:lstStyle/>
        <a:p>
          <a:endParaRPr lang="en-US"/>
        </a:p>
      </dgm:t>
    </dgm:pt>
    <dgm:pt modelId="{4E33527E-F5A0-400E-A8FF-E406ACD491DC}" type="pres">
      <dgm:prSet presAssocID="{7B5FD7B2-7264-4620-9225-0E2A16056C4C}" presName="node" presStyleLbl="node1" presStyleIdx="2" presStyleCnt="5">
        <dgm:presLayoutVars>
          <dgm:bulletEnabled val="1"/>
        </dgm:presLayoutVars>
      </dgm:prSet>
      <dgm:spPr/>
      <dgm:t>
        <a:bodyPr/>
        <a:lstStyle/>
        <a:p>
          <a:endParaRPr lang="en-US"/>
        </a:p>
      </dgm:t>
    </dgm:pt>
    <dgm:pt modelId="{0FEBD0AD-C1EB-49AF-BC2E-CDA663E77581}" type="pres">
      <dgm:prSet presAssocID="{7B5FD7B2-7264-4620-9225-0E2A16056C4C}" presName="dummy" presStyleCnt="0"/>
      <dgm:spPr/>
    </dgm:pt>
    <dgm:pt modelId="{B7E5B94C-7CC5-493E-92E0-BE4D0FB30D33}" type="pres">
      <dgm:prSet presAssocID="{5C0FB62D-655B-4DDF-BB09-1F8BF805E810}" presName="sibTrans" presStyleLbl="sibTrans2D1" presStyleIdx="2" presStyleCnt="5"/>
      <dgm:spPr/>
      <dgm:t>
        <a:bodyPr/>
        <a:lstStyle/>
        <a:p>
          <a:endParaRPr lang="en-US"/>
        </a:p>
      </dgm:t>
    </dgm:pt>
    <dgm:pt modelId="{644F01FA-AC77-4A62-B616-1B7CAECE7F26}" type="pres">
      <dgm:prSet presAssocID="{877DD460-E0E6-41EC-9EF0-3FD08A542091}" presName="node" presStyleLbl="node1" presStyleIdx="3" presStyleCnt="5">
        <dgm:presLayoutVars>
          <dgm:bulletEnabled val="1"/>
        </dgm:presLayoutVars>
      </dgm:prSet>
      <dgm:spPr/>
      <dgm:t>
        <a:bodyPr/>
        <a:lstStyle/>
        <a:p>
          <a:endParaRPr lang="en-US"/>
        </a:p>
      </dgm:t>
    </dgm:pt>
    <dgm:pt modelId="{C14CE3F4-AA4C-43E6-A2EC-08EF20B1B96B}" type="pres">
      <dgm:prSet presAssocID="{877DD460-E0E6-41EC-9EF0-3FD08A542091}" presName="dummy" presStyleCnt="0"/>
      <dgm:spPr/>
    </dgm:pt>
    <dgm:pt modelId="{93325C6B-3D12-498D-9B86-047C3E4B8B0B}" type="pres">
      <dgm:prSet presAssocID="{0590D382-BD1F-4A24-AE46-16B0C99AD3CF}" presName="sibTrans" presStyleLbl="sibTrans2D1" presStyleIdx="3" presStyleCnt="5"/>
      <dgm:spPr/>
      <dgm:t>
        <a:bodyPr/>
        <a:lstStyle/>
        <a:p>
          <a:endParaRPr lang="en-US"/>
        </a:p>
      </dgm:t>
    </dgm:pt>
    <dgm:pt modelId="{5F9949AA-F366-4D4E-B655-A0AA6DA004EB}" type="pres">
      <dgm:prSet presAssocID="{EBBB4348-A8D5-48E6-942A-460A6A74434A}" presName="node" presStyleLbl="node1" presStyleIdx="4" presStyleCnt="5">
        <dgm:presLayoutVars>
          <dgm:bulletEnabled val="1"/>
        </dgm:presLayoutVars>
      </dgm:prSet>
      <dgm:spPr/>
      <dgm:t>
        <a:bodyPr/>
        <a:lstStyle/>
        <a:p>
          <a:endParaRPr lang="en-US"/>
        </a:p>
      </dgm:t>
    </dgm:pt>
    <dgm:pt modelId="{064D314C-66BB-4D88-92CD-CDBEA396AE75}" type="pres">
      <dgm:prSet presAssocID="{EBBB4348-A8D5-48E6-942A-460A6A74434A}" presName="dummy" presStyleCnt="0"/>
      <dgm:spPr/>
    </dgm:pt>
    <dgm:pt modelId="{DFD85E8B-39BC-42E4-807C-74C60064504F}" type="pres">
      <dgm:prSet presAssocID="{0BE5F526-8BAB-4B45-817A-9782CB5E3614}" presName="sibTrans" presStyleLbl="sibTrans2D1" presStyleIdx="4" presStyleCnt="5"/>
      <dgm:spPr/>
      <dgm:t>
        <a:bodyPr/>
        <a:lstStyle/>
        <a:p>
          <a:endParaRPr lang="en-US"/>
        </a:p>
      </dgm:t>
    </dgm:pt>
  </dgm:ptLst>
  <dgm:cxnLst>
    <dgm:cxn modelId="{1C7B6A9F-14AD-4905-B391-F2912B4BB0DD}" type="presOf" srcId="{0590D382-BD1F-4A24-AE46-16B0C99AD3CF}" destId="{93325C6B-3D12-498D-9B86-047C3E4B8B0B}" srcOrd="0" destOrd="0" presId="urn:microsoft.com/office/officeart/2005/8/layout/radial6"/>
    <dgm:cxn modelId="{1EA11AD3-2651-4D21-9C6C-2F221C56A051}" type="presOf" srcId="{214C2F36-30DF-4186-8D15-16ACC96456BC}" destId="{87A43819-F93C-4FDF-B332-68878C276BCF}" srcOrd="0" destOrd="0" presId="urn:microsoft.com/office/officeart/2005/8/layout/radial6"/>
    <dgm:cxn modelId="{2C03B512-E983-4398-B2E7-2651CBC51DF2}" type="presOf" srcId="{ACC0278B-1461-4EBF-ABF1-63D1313E3BC2}" destId="{4055E614-FA50-4C84-8A59-E179CCA52C4A}" srcOrd="0" destOrd="0" presId="urn:microsoft.com/office/officeart/2005/8/layout/radial6"/>
    <dgm:cxn modelId="{72640B99-A5B4-43E4-B90A-72F578DF6427}" srcId="{ACC0278B-1461-4EBF-ABF1-63D1313E3BC2}" destId="{7B5FD7B2-7264-4620-9225-0E2A16056C4C}" srcOrd="2" destOrd="0" parTransId="{BE669BE6-B898-4B47-9848-67E0EA2F0634}" sibTransId="{5C0FB62D-655B-4DDF-BB09-1F8BF805E810}"/>
    <dgm:cxn modelId="{92360DFD-6EE2-4F1A-912C-9A9F737701B2}" srcId="{ACC0278B-1461-4EBF-ABF1-63D1313E3BC2}" destId="{214C2F36-30DF-4186-8D15-16ACC96456BC}" srcOrd="0" destOrd="0" parTransId="{62E7A2CE-534B-4283-9FCF-4A2E0044BB7E}" sibTransId="{DB8C62A3-B2B4-4DF7-9742-1F3A3FE088AB}"/>
    <dgm:cxn modelId="{FCFBF609-134A-435D-B48D-8A20B324E7BB}" srcId="{FB9AA401-3A57-4B79-B171-9617A11E1B7B}" destId="{ACC0278B-1461-4EBF-ABF1-63D1313E3BC2}" srcOrd="0" destOrd="0" parTransId="{BA9774AB-8B7E-4957-9E93-B0D646FA7D8A}" sibTransId="{57BA43C1-7512-496B-990C-58B54C560D95}"/>
    <dgm:cxn modelId="{4FED8A8E-9D30-40A3-A4D6-36E3E0DEE8DF}" type="presOf" srcId="{DB8C62A3-B2B4-4DF7-9742-1F3A3FE088AB}" destId="{F80A7203-0E5F-4575-B2A0-3D6A57E1F8B3}" srcOrd="0" destOrd="0" presId="urn:microsoft.com/office/officeart/2005/8/layout/radial6"/>
    <dgm:cxn modelId="{0E57D012-CE5B-4876-ACC7-CBE75A892D3A}" type="presOf" srcId="{FB9AA401-3A57-4B79-B171-9617A11E1B7B}" destId="{19721ABC-9FE7-40B2-B6F5-3B90B7709E5A}" srcOrd="0" destOrd="0" presId="urn:microsoft.com/office/officeart/2005/8/layout/radial6"/>
    <dgm:cxn modelId="{059BF634-C32F-4F67-BCD4-17E3DB1C75F3}" type="presOf" srcId="{5C0FB62D-655B-4DDF-BB09-1F8BF805E810}" destId="{B7E5B94C-7CC5-493E-92E0-BE4D0FB30D33}" srcOrd="0" destOrd="0" presId="urn:microsoft.com/office/officeart/2005/8/layout/radial6"/>
    <dgm:cxn modelId="{6CF82078-ED7E-480B-A077-C7B22197AA31}" type="presOf" srcId="{97B57CC9-EE97-4AD1-A937-18122A981423}" destId="{0AF0A6AE-4CD5-4F7A-AC32-F23C048C8852}" srcOrd="0" destOrd="0" presId="urn:microsoft.com/office/officeart/2005/8/layout/radial6"/>
    <dgm:cxn modelId="{3F12FB2E-68C6-4C45-9452-7F63D154402C}" type="presOf" srcId="{EBBB4348-A8D5-48E6-942A-460A6A74434A}" destId="{5F9949AA-F366-4D4E-B655-A0AA6DA004EB}" srcOrd="0" destOrd="0" presId="urn:microsoft.com/office/officeart/2005/8/layout/radial6"/>
    <dgm:cxn modelId="{FF845EFF-1259-419A-90A5-BDFBAD20DCEF}" type="presOf" srcId="{7B5FD7B2-7264-4620-9225-0E2A16056C4C}" destId="{4E33527E-F5A0-400E-A8FF-E406ACD491DC}" srcOrd="0" destOrd="0" presId="urn:microsoft.com/office/officeart/2005/8/layout/radial6"/>
    <dgm:cxn modelId="{2D4F4C07-0EAE-4FBD-B23D-1F759EDA4091}" type="presOf" srcId="{877DD460-E0E6-41EC-9EF0-3FD08A542091}" destId="{644F01FA-AC77-4A62-B616-1B7CAECE7F26}" srcOrd="0" destOrd="0" presId="urn:microsoft.com/office/officeart/2005/8/layout/radial6"/>
    <dgm:cxn modelId="{F0F13596-50D8-42F7-8440-E0558BB922EC}" srcId="{ACC0278B-1461-4EBF-ABF1-63D1313E3BC2}" destId="{7F90D704-8530-4B58-91D8-EE3E8AFD1200}" srcOrd="1" destOrd="0" parTransId="{7A36F11F-2AFD-419C-9846-B8639A896DEA}" sibTransId="{97B57CC9-EE97-4AD1-A937-18122A981423}"/>
    <dgm:cxn modelId="{3E291CD4-0D03-4384-A1C0-61908006F99F}" type="presOf" srcId="{0BE5F526-8BAB-4B45-817A-9782CB5E3614}" destId="{DFD85E8B-39BC-42E4-807C-74C60064504F}" srcOrd="0" destOrd="0" presId="urn:microsoft.com/office/officeart/2005/8/layout/radial6"/>
    <dgm:cxn modelId="{B865BE1A-62BA-4E6F-AA1A-91C79D968E52}" srcId="{ACC0278B-1461-4EBF-ABF1-63D1313E3BC2}" destId="{877DD460-E0E6-41EC-9EF0-3FD08A542091}" srcOrd="3" destOrd="0" parTransId="{8F9E8C4E-BDF7-4ED7-BBA3-ED98C6CFD528}" sibTransId="{0590D382-BD1F-4A24-AE46-16B0C99AD3CF}"/>
    <dgm:cxn modelId="{ED1DE9DF-CEBD-4570-AD82-A26694A333DA}" type="presOf" srcId="{7F90D704-8530-4B58-91D8-EE3E8AFD1200}" destId="{FC048CE0-5A74-41CB-A0E6-73642231A4C5}" srcOrd="0" destOrd="0" presId="urn:microsoft.com/office/officeart/2005/8/layout/radial6"/>
    <dgm:cxn modelId="{FBCD0CB3-83C1-4F25-90B3-57C78FD054CB}" srcId="{ACC0278B-1461-4EBF-ABF1-63D1313E3BC2}" destId="{EBBB4348-A8D5-48E6-942A-460A6A74434A}" srcOrd="4" destOrd="0" parTransId="{30246B37-46C6-484B-8452-48778A00C4F6}" sibTransId="{0BE5F526-8BAB-4B45-817A-9782CB5E3614}"/>
    <dgm:cxn modelId="{84325582-FAF9-4C7C-99E0-001CA99C745B}" type="presParOf" srcId="{19721ABC-9FE7-40B2-B6F5-3B90B7709E5A}" destId="{4055E614-FA50-4C84-8A59-E179CCA52C4A}" srcOrd="0" destOrd="0" presId="urn:microsoft.com/office/officeart/2005/8/layout/radial6"/>
    <dgm:cxn modelId="{33F8DBCA-2543-4A21-9E0D-F788C78D562F}" type="presParOf" srcId="{19721ABC-9FE7-40B2-B6F5-3B90B7709E5A}" destId="{87A43819-F93C-4FDF-B332-68878C276BCF}" srcOrd="1" destOrd="0" presId="urn:microsoft.com/office/officeart/2005/8/layout/radial6"/>
    <dgm:cxn modelId="{92ADC68E-8DA8-4B8C-955E-CC4AF5C67985}" type="presParOf" srcId="{19721ABC-9FE7-40B2-B6F5-3B90B7709E5A}" destId="{D4CCA640-3425-4F6A-9FE2-BAEFF54A4155}" srcOrd="2" destOrd="0" presId="urn:microsoft.com/office/officeart/2005/8/layout/radial6"/>
    <dgm:cxn modelId="{FACED821-DD04-4269-8E9D-7BBEA2D8D489}" type="presParOf" srcId="{19721ABC-9FE7-40B2-B6F5-3B90B7709E5A}" destId="{F80A7203-0E5F-4575-B2A0-3D6A57E1F8B3}" srcOrd="3" destOrd="0" presId="urn:microsoft.com/office/officeart/2005/8/layout/radial6"/>
    <dgm:cxn modelId="{A2A723D6-2EBF-4A53-9F31-B32A2AFC6A56}" type="presParOf" srcId="{19721ABC-9FE7-40B2-B6F5-3B90B7709E5A}" destId="{FC048CE0-5A74-41CB-A0E6-73642231A4C5}" srcOrd="4" destOrd="0" presId="urn:microsoft.com/office/officeart/2005/8/layout/radial6"/>
    <dgm:cxn modelId="{F2016477-030D-41E8-96BC-6B5F848ACB3B}" type="presParOf" srcId="{19721ABC-9FE7-40B2-B6F5-3B90B7709E5A}" destId="{14E3DB2F-2464-4C39-BD85-438997FD5827}" srcOrd="5" destOrd="0" presId="urn:microsoft.com/office/officeart/2005/8/layout/radial6"/>
    <dgm:cxn modelId="{B4038DD1-1E93-494D-B1EB-67FE951ABF63}" type="presParOf" srcId="{19721ABC-9FE7-40B2-B6F5-3B90B7709E5A}" destId="{0AF0A6AE-4CD5-4F7A-AC32-F23C048C8852}" srcOrd="6" destOrd="0" presId="urn:microsoft.com/office/officeart/2005/8/layout/radial6"/>
    <dgm:cxn modelId="{B8EBB0A2-447D-4D44-A5C0-82ED7F1F74D2}" type="presParOf" srcId="{19721ABC-9FE7-40B2-B6F5-3B90B7709E5A}" destId="{4E33527E-F5A0-400E-A8FF-E406ACD491DC}" srcOrd="7" destOrd="0" presId="urn:microsoft.com/office/officeart/2005/8/layout/radial6"/>
    <dgm:cxn modelId="{1A633154-11AB-4C4F-A8E1-7AC13879FFFC}" type="presParOf" srcId="{19721ABC-9FE7-40B2-B6F5-3B90B7709E5A}" destId="{0FEBD0AD-C1EB-49AF-BC2E-CDA663E77581}" srcOrd="8" destOrd="0" presId="urn:microsoft.com/office/officeart/2005/8/layout/radial6"/>
    <dgm:cxn modelId="{45BF2075-B8A1-4139-840E-30B9BA6A43A7}" type="presParOf" srcId="{19721ABC-9FE7-40B2-B6F5-3B90B7709E5A}" destId="{B7E5B94C-7CC5-493E-92E0-BE4D0FB30D33}" srcOrd="9" destOrd="0" presId="urn:microsoft.com/office/officeart/2005/8/layout/radial6"/>
    <dgm:cxn modelId="{737C4FDD-2258-485B-A831-E36EA764DCEA}" type="presParOf" srcId="{19721ABC-9FE7-40B2-B6F5-3B90B7709E5A}" destId="{644F01FA-AC77-4A62-B616-1B7CAECE7F26}" srcOrd="10" destOrd="0" presId="urn:microsoft.com/office/officeart/2005/8/layout/radial6"/>
    <dgm:cxn modelId="{5301B0E1-2A01-4B28-9499-0EAF89F79FC5}" type="presParOf" srcId="{19721ABC-9FE7-40B2-B6F5-3B90B7709E5A}" destId="{C14CE3F4-AA4C-43E6-A2EC-08EF20B1B96B}" srcOrd="11" destOrd="0" presId="urn:microsoft.com/office/officeart/2005/8/layout/radial6"/>
    <dgm:cxn modelId="{A0FCA1C3-8349-4149-9F13-71EFB670C6F3}" type="presParOf" srcId="{19721ABC-9FE7-40B2-B6F5-3B90B7709E5A}" destId="{93325C6B-3D12-498D-9B86-047C3E4B8B0B}" srcOrd="12" destOrd="0" presId="urn:microsoft.com/office/officeart/2005/8/layout/radial6"/>
    <dgm:cxn modelId="{422C7E36-EAF3-468E-BA0D-7EA97DA0C9CB}" type="presParOf" srcId="{19721ABC-9FE7-40B2-B6F5-3B90B7709E5A}" destId="{5F9949AA-F366-4D4E-B655-A0AA6DA004EB}" srcOrd="13" destOrd="0" presId="urn:microsoft.com/office/officeart/2005/8/layout/radial6"/>
    <dgm:cxn modelId="{AD69204B-EC12-4159-A6B3-9298556214FF}" type="presParOf" srcId="{19721ABC-9FE7-40B2-B6F5-3B90B7709E5A}" destId="{064D314C-66BB-4D88-92CD-CDBEA396AE75}" srcOrd="14" destOrd="0" presId="urn:microsoft.com/office/officeart/2005/8/layout/radial6"/>
    <dgm:cxn modelId="{1E420676-DEB4-4030-A27B-CCC022CB99C8}" type="presParOf" srcId="{19721ABC-9FE7-40B2-B6F5-3B90B7709E5A}" destId="{DFD85E8B-39BC-42E4-807C-74C60064504F}"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88A7E0C-55F6-4299-A011-5A0929F5B483}" type="doc">
      <dgm:prSet loTypeId="urn:microsoft.com/office/officeart/2005/8/layout/gear1" loCatId="process" qsTypeId="urn:microsoft.com/office/officeart/2005/8/quickstyle/simple1" qsCatId="simple" csTypeId="urn:microsoft.com/office/officeart/2005/8/colors/colorful5" csCatId="colorful" phldr="1"/>
      <dgm:spPr/>
    </dgm:pt>
    <dgm:pt modelId="{9C143FDB-534E-4F07-A8CD-E2821AB22135}">
      <dgm:prSet phldrT="[Text]"/>
      <dgm:spPr>
        <a:solidFill>
          <a:schemeClr val="tx2">
            <a:lumMod val="75000"/>
          </a:schemeClr>
        </a:solidFill>
      </dgm:spPr>
      <dgm:t>
        <a:bodyPr/>
        <a:lstStyle/>
        <a:p>
          <a:r>
            <a:rPr lang="en-US" dirty="0">
              <a:latin typeface="BPG Nino Mtavruli" panose="02000506000000020004" pitchFamily="2" charset="0"/>
            </a:rPr>
            <a:t>Catering Business</a:t>
          </a:r>
        </a:p>
      </dgm:t>
    </dgm:pt>
    <dgm:pt modelId="{2C68C5D5-2522-438D-8C3A-AE706F762403}" type="parTrans" cxnId="{E8F1C451-52EF-48CC-A379-2966F4619A94}">
      <dgm:prSet/>
      <dgm:spPr/>
      <dgm:t>
        <a:bodyPr/>
        <a:lstStyle/>
        <a:p>
          <a:endParaRPr lang="en-US">
            <a:latin typeface="BPG Nino Mtavruli" panose="02000506000000020004" pitchFamily="2" charset="0"/>
          </a:endParaRPr>
        </a:p>
      </dgm:t>
    </dgm:pt>
    <dgm:pt modelId="{19714B4A-4D4F-45F7-B540-B59F5B4C8A52}" type="sibTrans" cxnId="{E8F1C451-52EF-48CC-A379-2966F4619A94}">
      <dgm:prSet/>
      <dgm:spPr>
        <a:solidFill>
          <a:schemeClr val="tx2">
            <a:lumMod val="75000"/>
          </a:schemeClr>
        </a:solidFill>
      </dgm:spPr>
      <dgm:t>
        <a:bodyPr/>
        <a:lstStyle/>
        <a:p>
          <a:endParaRPr lang="en-US">
            <a:latin typeface="BPG Nino Mtavruli" panose="02000506000000020004" pitchFamily="2" charset="0"/>
          </a:endParaRPr>
        </a:p>
      </dgm:t>
    </dgm:pt>
    <dgm:pt modelId="{F9AD32A6-0766-4728-9891-6BFD2C40C4BD}">
      <dgm:prSet phldrT="[Text]"/>
      <dgm:spPr/>
      <dgm:t>
        <a:bodyPr/>
        <a:lstStyle/>
        <a:p>
          <a:r>
            <a:rPr lang="en-US" dirty="0">
              <a:latin typeface="BPG Nino Mtavruli" panose="02000506000000020004" pitchFamily="2" charset="0"/>
            </a:rPr>
            <a:t>Domestic Kitchen</a:t>
          </a:r>
        </a:p>
      </dgm:t>
    </dgm:pt>
    <dgm:pt modelId="{7B3C78BB-B3B4-417C-A3CB-BD208B58C982}" type="parTrans" cxnId="{5804A869-22A6-43C2-BF6B-2D65252C3070}">
      <dgm:prSet/>
      <dgm:spPr/>
      <dgm:t>
        <a:bodyPr/>
        <a:lstStyle/>
        <a:p>
          <a:endParaRPr lang="en-US">
            <a:latin typeface="BPG Nino Mtavruli" panose="02000506000000020004" pitchFamily="2" charset="0"/>
          </a:endParaRPr>
        </a:p>
      </dgm:t>
    </dgm:pt>
    <dgm:pt modelId="{B4634DAF-469F-4C9A-9F62-E14A32597DE1}" type="sibTrans" cxnId="{5804A869-22A6-43C2-BF6B-2D65252C3070}">
      <dgm:prSet/>
      <dgm:spPr/>
      <dgm:t>
        <a:bodyPr/>
        <a:lstStyle/>
        <a:p>
          <a:endParaRPr lang="en-US">
            <a:latin typeface="BPG Nino Mtavruli" panose="02000506000000020004" pitchFamily="2" charset="0"/>
          </a:endParaRPr>
        </a:p>
      </dgm:t>
    </dgm:pt>
    <dgm:pt modelId="{A2BD0C31-1F3D-4D8A-877E-A917F0C6A530}">
      <dgm:prSet phldrT="[Text]"/>
      <dgm:spPr>
        <a:solidFill>
          <a:schemeClr val="accent6">
            <a:lumMod val="75000"/>
          </a:schemeClr>
        </a:solidFill>
      </dgm:spPr>
      <dgm:t>
        <a:bodyPr/>
        <a:lstStyle/>
        <a:p>
          <a:r>
            <a:rPr lang="en-US" dirty="0">
              <a:latin typeface="BPG Nino Mtavruli" panose="02000506000000020004" pitchFamily="2" charset="0"/>
            </a:rPr>
            <a:t>Restaurants</a:t>
          </a:r>
        </a:p>
      </dgm:t>
    </dgm:pt>
    <dgm:pt modelId="{5B509668-5350-4083-AF57-CDF254EED6E0}" type="parTrans" cxnId="{516DD773-2955-486A-970D-A52EFA8C1615}">
      <dgm:prSet/>
      <dgm:spPr/>
      <dgm:t>
        <a:bodyPr/>
        <a:lstStyle/>
        <a:p>
          <a:endParaRPr lang="en-US">
            <a:latin typeface="BPG Nino Mtavruli" panose="02000506000000020004" pitchFamily="2" charset="0"/>
          </a:endParaRPr>
        </a:p>
      </dgm:t>
    </dgm:pt>
    <dgm:pt modelId="{FE8C9160-6BE3-4C10-8701-F70627201A2C}" type="sibTrans" cxnId="{516DD773-2955-486A-970D-A52EFA8C1615}">
      <dgm:prSet/>
      <dgm:spPr>
        <a:solidFill>
          <a:schemeClr val="accent6">
            <a:lumMod val="75000"/>
          </a:schemeClr>
        </a:solidFill>
      </dgm:spPr>
      <dgm:t>
        <a:bodyPr/>
        <a:lstStyle/>
        <a:p>
          <a:endParaRPr lang="en-US">
            <a:latin typeface="BPG Nino Mtavruli" panose="02000506000000020004" pitchFamily="2" charset="0"/>
          </a:endParaRPr>
        </a:p>
      </dgm:t>
    </dgm:pt>
    <dgm:pt modelId="{EA3846AD-D1A5-4F1B-8581-5EF59E062E87}">
      <dgm:prSet phldrT="[Text]"/>
      <dgm:spPr/>
      <dgm:t>
        <a:bodyPr/>
        <a:lstStyle/>
        <a:p>
          <a:endParaRPr lang="en-US" dirty="0">
            <a:latin typeface="BPG Nino Mtavruli" panose="02000506000000020004" pitchFamily="2" charset="0"/>
          </a:endParaRPr>
        </a:p>
      </dgm:t>
    </dgm:pt>
    <dgm:pt modelId="{A488E51F-1141-4AE9-B35C-6F347A9A4515}" type="parTrans" cxnId="{457872CF-2238-495C-9A56-FBA8674A4D3E}">
      <dgm:prSet/>
      <dgm:spPr/>
      <dgm:t>
        <a:bodyPr/>
        <a:lstStyle/>
        <a:p>
          <a:endParaRPr lang="en-US">
            <a:latin typeface="BPG Nino Mtavruli" panose="02000506000000020004" pitchFamily="2" charset="0"/>
          </a:endParaRPr>
        </a:p>
      </dgm:t>
    </dgm:pt>
    <dgm:pt modelId="{3EEF84B6-A791-4AC6-BACA-DCD33A734A42}" type="sibTrans" cxnId="{457872CF-2238-495C-9A56-FBA8674A4D3E}">
      <dgm:prSet/>
      <dgm:spPr/>
      <dgm:t>
        <a:bodyPr/>
        <a:lstStyle/>
        <a:p>
          <a:endParaRPr lang="en-US">
            <a:latin typeface="BPG Nino Mtavruli" panose="02000506000000020004" pitchFamily="2" charset="0"/>
          </a:endParaRPr>
        </a:p>
      </dgm:t>
    </dgm:pt>
    <dgm:pt modelId="{FEB9D6E5-C6A9-4B66-8D22-7C0790C02B37}" type="pres">
      <dgm:prSet presAssocID="{388A7E0C-55F6-4299-A011-5A0929F5B483}" presName="composite" presStyleCnt="0">
        <dgm:presLayoutVars>
          <dgm:chMax val="3"/>
          <dgm:animLvl val="lvl"/>
          <dgm:resizeHandles val="exact"/>
        </dgm:presLayoutVars>
      </dgm:prSet>
      <dgm:spPr/>
    </dgm:pt>
    <dgm:pt modelId="{8C6E006D-7202-48CD-9FA2-C28DBCB34AF3}" type="pres">
      <dgm:prSet presAssocID="{9C143FDB-534E-4F07-A8CD-E2821AB22135}" presName="gear1" presStyleLbl="node1" presStyleIdx="0" presStyleCnt="3">
        <dgm:presLayoutVars>
          <dgm:chMax val="1"/>
          <dgm:bulletEnabled val="1"/>
        </dgm:presLayoutVars>
      </dgm:prSet>
      <dgm:spPr/>
      <dgm:t>
        <a:bodyPr/>
        <a:lstStyle/>
        <a:p>
          <a:endParaRPr lang="en-US"/>
        </a:p>
      </dgm:t>
    </dgm:pt>
    <dgm:pt modelId="{48787FC5-21CE-440A-A820-EBFD9002E9DE}" type="pres">
      <dgm:prSet presAssocID="{9C143FDB-534E-4F07-A8CD-E2821AB22135}" presName="gear1srcNode" presStyleLbl="node1" presStyleIdx="0" presStyleCnt="3"/>
      <dgm:spPr/>
      <dgm:t>
        <a:bodyPr/>
        <a:lstStyle/>
        <a:p>
          <a:endParaRPr lang="en-US"/>
        </a:p>
      </dgm:t>
    </dgm:pt>
    <dgm:pt modelId="{8218DC83-12BC-4F43-8583-15235830A412}" type="pres">
      <dgm:prSet presAssocID="{9C143FDB-534E-4F07-A8CD-E2821AB22135}" presName="gear1dstNode" presStyleLbl="node1" presStyleIdx="0" presStyleCnt="3"/>
      <dgm:spPr/>
      <dgm:t>
        <a:bodyPr/>
        <a:lstStyle/>
        <a:p>
          <a:endParaRPr lang="en-US"/>
        </a:p>
      </dgm:t>
    </dgm:pt>
    <dgm:pt modelId="{C52A40CF-E6DF-4025-A273-184407049108}" type="pres">
      <dgm:prSet presAssocID="{F9AD32A6-0766-4728-9891-6BFD2C40C4BD}" presName="gear2" presStyleLbl="node1" presStyleIdx="1" presStyleCnt="3">
        <dgm:presLayoutVars>
          <dgm:chMax val="1"/>
          <dgm:bulletEnabled val="1"/>
        </dgm:presLayoutVars>
      </dgm:prSet>
      <dgm:spPr/>
      <dgm:t>
        <a:bodyPr/>
        <a:lstStyle/>
        <a:p>
          <a:endParaRPr lang="en-US"/>
        </a:p>
      </dgm:t>
    </dgm:pt>
    <dgm:pt modelId="{3CB39EB8-A9AD-476F-9C7C-B4E2D54AC061}" type="pres">
      <dgm:prSet presAssocID="{F9AD32A6-0766-4728-9891-6BFD2C40C4BD}" presName="gear2srcNode" presStyleLbl="node1" presStyleIdx="1" presStyleCnt="3"/>
      <dgm:spPr/>
      <dgm:t>
        <a:bodyPr/>
        <a:lstStyle/>
        <a:p>
          <a:endParaRPr lang="en-US"/>
        </a:p>
      </dgm:t>
    </dgm:pt>
    <dgm:pt modelId="{846FC0A3-D9BB-455D-A496-9C2DD2D88722}" type="pres">
      <dgm:prSet presAssocID="{F9AD32A6-0766-4728-9891-6BFD2C40C4BD}" presName="gear2dstNode" presStyleLbl="node1" presStyleIdx="1" presStyleCnt="3"/>
      <dgm:spPr/>
      <dgm:t>
        <a:bodyPr/>
        <a:lstStyle/>
        <a:p>
          <a:endParaRPr lang="en-US"/>
        </a:p>
      </dgm:t>
    </dgm:pt>
    <dgm:pt modelId="{181ACF98-A94C-4F27-B31F-F0CD10C86431}" type="pres">
      <dgm:prSet presAssocID="{A2BD0C31-1F3D-4D8A-877E-A917F0C6A530}" presName="gear3" presStyleLbl="node1" presStyleIdx="2" presStyleCnt="3"/>
      <dgm:spPr/>
      <dgm:t>
        <a:bodyPr/>
        <a:lstStyle/>
        <a:p>
          <a:endParaRPr lang="en-US"/>
        </a:p>
      </dgm:t>
    </dgm:pt>
    <dgm:pt modelId="{5DD863B6-5E31-463F-A563-DBA1C6270DB9}" type="pres">
      <dgm:prSet presAssocID="{A2BD0C31-1F3D-4D8A-877E-A917F0C6A530}" presName="gear3tx" presStyleLbl="node1" presStyleIdx="2" presStyleCnt="3">
        <dgm:presLayoutVars>
          <dgm:chMax val="1"/>
          <dgm:bulletEnabled val="1"/>
        </dgm:presLayoutVars>
      </dgm:prSet>
      <dgm:spPr/>
      <dgm:t>
        <a:bodyPr/>
        <a:lstStyle/>
        <a:p>
          <a:endParaRPr lang="en-US"/>
        </a:p>
      </dgm:t>
    </dgm:pt>
    <dgm:pt modelId="{F95E764D-5844-4C1D-97A4-A341F277CE79}" type="pres">
      <dgm:prSet presAssocID="{A2BD0C31-1F3D-4D8A-877E-A917F0C6A530}" presName="gear3srcNode" presStyleLbl="node1" presStyleIdx="2" presStyleCnt="3"/>
      <dgm:spPr/>
      <dgm:t>
        <a:bodyPr/>
        <a:lstStyle/>
        <a:p>
          <a:endParaRPr lang="en-US"/>
        </a:p>
      </dgm:t>
    </dgm:pt>
    <dgm:pt modelId="{A02AF6C2-5369-44E3-A1B3-B462A2517D5A}" type="pres">
      <dgm:prSet presAssocID="{A2BD0C31-1F3D-4D8A-877E-A917F0C6A530}" presName="gear3dstNode" presStyleLbl="node1" presStyleIdx="2" presStyleCnt="3"/>
      <dgm:spPr/>
      <dgm:t>
        <a:bodyPr/>
        <a:lstStyle/>
        <a:p>
          <a:endParaRPr lang="en-US"/>
        </a:p>
      </dgm:t>
    </dgm:pt>
    <dgm:pt modelId="{9FDF326A-BAB6-4227-8B38-4C0E1FD56F0E}" type="pres">
      <dgm:prSet presAssocID="{19714B4A-4D4F-45F7-B540-B59F5B4C8A52}" presName="connector1" presStyleLbl="sibTrans2D1" presStyleIdx="0" presStyleCnt="3"/>
      <dgm:spPr/>
      <dgm:t>
        <a:bodyPr/>
        <a:lstStyle/>
        <a:p>
          <a:endParaRPr lang="en-US"/>
        </a:p>
      </dgm:t>
    </dgm:pt>
    <dgm:pt modelId="{952E9B4C-BCE1-4123-A68B-AAD3C8753A84}" type="pres">
      <dgm:prSet presAssocID="{B4634DAF-469F-4C9A-9F62-E14A32597DE1}" presName="connector2" presStyleLbl="sibTrans2D1" presStyleIdx="1" presStyleCnt="3"/>
      <dgm:spPr/>
      <dgm:t>
        <a:bodyPr/>
        <a:lstStyle/>
        <a:p>
          <a:endParaRPr lang="en-US"/>
        </a:p>
      </dgm:t>
    </dgm:pt>
    <dgm:pt modelId="{56D7DFCC-B995-4D56-B1DD-798779159008}" type="pres">
      <dgm:prSet presAssocID="{FE8C9160-6BE3-4C10-8701-F70627201A2C}" presName="connector3" presStyleLbl="sibTrans2D1" presStyleIdx="2" presStyleCnt="3"/>
      <dgm:spPr/>
      <dgm:t>
        <a:bodyPr/>
        <a:lstStyle/>
        <a:p>
          <a:endParaRPr lang="en-US"/>
        </a:p>
      </dgm:t>
    </dgm:pt>
  </dgm:ptLst>
  <dgm:cxnLst>
    <dgm:cxn modelId="{1773EEC8-F5D5-4C2B-ABAD-BD062A70F889}" type="presOf" srcId="{9C143FDB-534E-4F07-A8CD-E2821AB22135}" destId="{8C6E006D-7202-48CD-9FA2-C28DBCB34AF3}" srcOrd="0" destOrd="0" presId="urn:microsoft.com/office/officeart/2005/8/layout/gear1"/>
    <dgm:cxn modelId="{ED38BBC6-1055-4F24-9302-0EB8B5B6E554}" type="presOf" srcId="{A2BD0C31-1F3D-4D8A-877E-A917F0C6A530}" destId="{A02AF6C2-5369-44E3-A1B3-B462A2517D5A}" srcOrd="3" destOrd="0" presId="urn:microsoft.com/office/officeart/2005/8/layout/gear1"/>
    <dgm:cxn modelId="{E8F1C451-52EF-48CC-A379-2966F4619A94}" srcId="{388A7E0C-55F6-4299-A011-5A0929F5B483}" destId="{9C143FDB-534E-4F07-A8CD-E2821AB22135}" srcOrd="0" destOrd="0" parTransId="{2C68C5D5-2522-438D-8C3A-AE706F762403}" sibTransId="{19714B4A-4D4F-45F7-B540-B59F5B4C8A52}"/>
    <dgm:cxn modelId="{B153CDD0-6140-4356-B16F-36C45EF58D62}" type="presOf" srcId="{19714B4A-4D4F-45F7-B540-B59F5B4C8A52}" destId="{9FDF326A-BAB6-4227-8B38-4C0E1FD56F0E}" srcOrd="0" destOrd="0" presId="urn:microsoft.com/office/officeart/2005/8/layout/gear1"/>
    <dgm:cxn modelId="{8FC84C23-8DA8-46E8-891F-5FD6E23CA2D8}" type="presOf" srcId="{FE8C9160-6BE3-4C10-8701-F70627201A2C}" destId="{56D7DFCC-B995-4D56-B1DD-798779159008}" srcOrd="0" destOrd="0" presId="urn:microsoft.com/office/officeart/2005/8/layout/gear1"/>
    <dgm:cxn modelId="{7D3F722A-E00C-45AE-BC6D-E667DBB93281}" type="presOf" srcId="{F9AD32A6-0766-4728-9891-6BFD2C40C4BD}" destId="{C52A40CF-E6DF-4025-A273-184407049108}" srcOrd="0" destOrd="0" presId="urn:microsoft.com/office/officeart/2005/8/layout/gear1"/>
    <dgm:cxn modelId="{7C56617D-A37D-414D-8B8A-486A96F4A608}" type="presOf" srcId="{B4634DAF-469F-4C9A-9F62-E14A32597DE1}" destId="{952E9B4C-BCE1-4123-A68B-AAD3C8753A84}" srcOrd="0" destOrd="0" presId="urn:microsoft.com/office/officeart/2005/8/layout/gear1"/>
    <dgm:cxn modelId="{DF8FA12C-B107-416F-9E4A-6220868CE986}" type="presOf" srcId="{388A7E0C-55F6-4299-A011-5A0929F5B483}" destId="{FEB9D6E5-C6A9-4B66-8D22-7C0790C02B37}" srcOrd="0" destOrd="0" presId="urn:microsoft.com/office/officeart/2005/8/layout/gear1"/>
    <dgm:cxn modelId="{7618F3F1-4B93-4725-8CC1-CFCDB6171108}" type="presOf" srcId="{F9AD32A6-0766-4728-9891-6BFD2C40C4BD}" destId="{3CB39EB8-A9AD-476F-9C7C-B4E2D54AC061}" srcOrd="1" destOrd="0" presId="urn:microsoft.com/office/officeart/2005/8/layout/gear1"/>
    <dgm:cxn modelId="{070BE873-8D00-4964-B70C-D30D9373D679}" type="presOf" srcId="{A2BD0C31-1F3D-4D8A-877E-A917F0C6A530}" destId="{F95E764D-5844-4C1D-97A4-A341F277CE79}" srcOrd="2" destOrd="0" presId="urn:microsoft.com/office/officeart/2005/8/layout/gear1"/>
    <dgm:cxn modelId="{5804A869-22A6-43C2-BF6B-2D65252C3070}" srcId="{388A7E0C-55F6-4299-A011-5A0929F5B483}" destId="{F9AD32A6-0766-4728-9891-6BFD2C40C4BD}" srcOrd="1" destOrd="0" parTransId="{7B3C78BB-B3B4-417C-A3CB-BD208B58C982}" sibTransId="{B4634DAF-469F-4C9A-9F62-E14A32597DE1}"/>
    <dgm:cxn modelId="{516DD773-2955-486A-970D-A52EFA8C1615}" srcId="{388A7E0C-55F6-4299-A011-5A0929F5B483}" destId="{A2BD0C31-1F3D-4D8A-877E-A917F0C6A530}" srcOrd="2" destOrd="0" parTransId="{5B509668-5350-4083-AF57-CDF254EED6E0}" sibTransId="{FE8C9160-6BE3-4C10-8701-F70627201A2C}"/>
    <dgm:cxn modelId="{58DB2AA1-E723-47C7-89DD-51CD42F2F4CB}" type="presOf" srcId="{F9AD32A6-0766-4728-9891-6BFD2C40C4BD}" destId="{846FC0A3-D9BB-455D-A496-9C2DD2D88722}" srcOrd="2" destOrd="0" presId="urn:microsoft.com/office/officeart/2005/8/layout/gear1"/>
    <dgm:cxn modelId="{81619D85-5EAB-4730-BD4A-841533D960F0}" type="presOf" srcId="{A2BD0C31-1F3D-4D8A-877E-A917F0C6A530}" destId="{181ACF98-A94C-4F27-B31F-F0CD10C86431}" srcOrd="0" destOrd="0" presId="urn:microsoft.com/office/officeart/2005/8/layout/gear1"/>
    <dgm:cxn modelId="{457872CF-2238-495C-9A56-FBA8674A4D3E}" srcId="{388A7E0C-55F6-4299-A011-5A0929F5B483}" destId="{EA3846AD-D1A5-4F1B-8581-5EF59E062E87}" srcOrd="3" destOrd="0" parTransId="{A488E51F-1141-4AE9-B35C-6F347A9A4515}" sibTransId="{3EEF84B6-A791-4AC6-BACA-DCD33A734A42}"/>
    <dgm:cxn modelId="{851527EB-BA19-48CB-9AEA-E0260C839FC9}" type="presOf" srcId="{9C143FDB-534E-4F07-A8CD-E2821AB22135}" destId="{48787FC5-21CE-440A-A820-EBFD9002E9DE}" srcOrd="1" destOrd="0" presId="urn:microsoft.com/office/officeart/2005/8/layout/gear1"/>
    <dgm:cxn modelId="{29DD28CF-A758-4256-978B-8A4C2A6531EC}" type="presOf" srcId="{9C143FDB-534E-4F07-A8CD-E2821AB22135}" destId="{8218DC83-12BC-4F43-8583-15235830A412}" srcOrd="2" destOrd="0" presId="urn:microsoft.com/office/officeart/2005/8/layout/gear1"/>
    <dgm:cxn modelId="{456E65E0-8050-48C7-A309-D91C37E0E858}" type="presOf" srcId="{A2BD0C31-1F3D-4D8A-877E-A917F0C6A530}" destId="{5DD863B6-5E31-463F-A563-DBA1C6270DB9}" srcOrd="1" destOrd="0" presId="urn:microsoft.com/office/officeart/2005/8/layout/gear1"/>
    <dgm:cxn modelId="{0A92386E-6C05-4D7E-9718-5A25AA1BDE8B}" type="presParOf" srcId="{FEB9D6E5-C6A9-4B66-8D22-7C0790C02B37}" destId="{8C6E006D-7202-48CD-9FA2-C28DBCB34AF3}" srcOrd="0" destOrd="0" presId="urn:microsoft.com/office/officeart/2005/8/layout/gear1"/>
    <dgm:cxn modelId="{AE8D4DFB-CAEF-437F-8292-D4DC0F885D6A}" type="presParOf" srcId="{FEB9D6E5-C6A9-4B66-8D22-7C0790C02B37}" destId="{48787FC5-21CE-440A-A820-EBFD9002E9DE}" srcOrd="1" destOrd="0" presId="urn:microsoft.com/office/officeart/2005/8/layout/gear1"/>
    <dgm:cxn modelId="{C3ABAAD4-563D-4502-ADA0-38C05F9C14D1}" type="presParOf" srcId="{FEB9D6E5-C6A9-4B66-8D22-7C0790C02B37}" destId="{8218DC83-12BC-4F43-8583-15235830A412}" srcOrd="2" destOrd="0" presId="urn:microsoft.com/office/officeart/2005/8/layout/gear1"/>
    <dgm:cxn modelId="{08CF2D3A-03C3-499B-8ADC-19C72A4997AC}" type="presParOf" srcId="{FEB9D6E5-C6A9-4B66-8D22-7C0790C02B37}" destId="{C52A40CF-E6DF-4025-A273-184407049108}" srcOrd="3" destOrd="0" presId="urn:microsoft.com/office/officeart/2005/8/layout/gear1"/>
    <dgm:cxn modelId="{B9C4493C-ECD5-4B0B-8207-B398B51AEE30}" type="presParOf" srcId="{FEB9D6E5-C6A9-4B66-8D22-7C0790C02B37}" destId="{3CB39EB8-A9AD-476F-9C7C-B4E2D54AC061}" srcOrd="4" destOrd="0" presId="urn:microsoft.com/office/officeart/2005/8/layout/gear1"/>
    <dgm:cxn modelId="{18268F30-2561-4947-9F44-9EEAAE82F00B}" type="presParOf" srcId="{FEB9D6E5-C6A9-4B66-8D22-7C0790C02B37}" destId="{846FC0A3-D9BB-455D-A496-9C2DD2D88722}" srcOrd="5" destOrd="0" presId="urn:microsoft.com/office/officeart/2005/8/layout/gear1"/>
    <dgm:cxn modelId="{1FFF0E84-191D-4BFD-A52F-338E4154B587}" type="presParOf" srcId="{FEB9D6E5-C6A9-4B66-8D22-7C0790C02B37}" destId="{181ACF98-A94C-4F27-B31F-F0CD10C86431}" srcOrd="6" destOrd="0" presId="urn:microsoft.com/office/officeart/2005/8/layout/gear1"/>
    <dgm:cxn modelId="{BE6956B3-0488-4BC0-A42B-C57808A01E12}" type="presParOf" srcId="{FEB9D6E5-C6A9-4B66-8D22-7C0790C02B37}" destId="{5DD863B6-5E31-463F-A563-DBA1C6270DB9}" srcOrd="7" destOrd="0" presId="urn:microsoft.com/office/officeart/2005/8/layout/gear1"/>
    <dgm:cxn modelId="{2D67219F-F283-48E3-811B-8032CF485328}" type="presParOf" srcId="{FEB9D6E5-C6A9-4B66-8D22-7C0790C02B37}" destId="{F95E764D-5844-4C1D-97A4-A341F277CE79}" srcOrd="8" destOrd="0" presId="urn:microsoft.com/office/officeart/2005/8/layout/gear1"/>
    <dgm:cxn modelId="{37469FBB-770F-42C5-8FDF-BC2CEBA8F82D}" type="presParOf" srcId="{FEB9D6E5-C6A9-4B66-8D22-7C0790C02B37}" destId="{A02AF6C2-5369-44E3-A1B3-B462A2517D5A}" srcOrd="9" destOrd="0" presId="urn:microsoft.com/office/officeart/2005/8/layout/gear1"/>
    <dgm:cxn modelId="{897F52CA-DBEB-48BE-B8AD-002E5D389243}" type="presParOf" srcId="{FEB9D6E5-C6A9-4B66-8D22-7C0790C02B37}" destId="{9FDF326A-BAB6-4227-8B38-4C0E1FD56F0E}" srcOrd="10" destOrd="0" presId="urn:microsoft.com/office/officeart/2005/8/layout/gear1"/>
    <dgm:cxn modelId="{F2E7652C-5811-4EFC-A929-A0FFE9D0C52F}" type="presParOf" srcId="{FEB9D6E5-C6A9-4B66-8D22-7C0790C02B37}" destId="{952E9B4C-BCE1-4123-A68B-AAD3C8753A84}" srcOrd="11" destOrd="0" presId="urn:microsoft.com/office/officeart/2005/8/layout/gear1"/>
    <dgm:cxn modelId="{5AE6EAB1-6860-4F3C-9EF1-065F43765F89}" type="presParOf" srcId="{FEB9D6E5-C6A9-4B66-8D22-7C0790C02B37}" destId="{56D7DFCC-B995-4D56-B1DD-798779159008}"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F1E31EC-6ADD-4707-A41F-389562802D11}" type="doc">
      <dgm:prSet loTypeId="urn:microsoft.com/office/officeart/2008/layout/VerticalCurvedList" loCatId="list" qsTypeId="urn:microsoft.com/office/officeart/2005/8/quickstyle/simple2" qsCatId="simple" csTypeId="urn:microsoft.com/office/officeart/2005/8/colors/colorful5" csCatId="colorful" phldr="1"/>
      <dgm:spPr/>
      <dgm:t>
        <a:bodyPr/>
        <a:lstStyle/>
        <a:p>
          <a:endParaRPr lang="en-US"/>
        </a:p>
      </dgm:t>
    </dgm:pt>
    <dgm:pt modelId="{9F140FC2-5BE3-4D54-A04D-5484B0CDB637}">
      <dgm:prSet phldrT="[Text]" custT="1"/>
      <dgm:spPr/>
      <dgm:t>
        <a:bodyPr/>
        <a:lstStyle/>
        <a:p>
          <a:pPr>
            <a:buClr>
              <a:schemeClr val="accent1">
                <a:lumMod val="75000"/>
              </a:schemeClr>
            </a:buClr>
          </a:pPr>
          <a:r>
            <a:rPr lang="en-US" sz="1100" dirty="0">
              <a:latin typeface="BPG Nino Mtavruli" panose="02000506000000020004" pitchFamily="2" charset="0"/>
              <a:cs typeface="Times New Roman" panose="02020603050405020304" pitchFamily="18" charset="0"/>
            </a:rPr>
            <a:t>Raw greens require appropriate protective packaging</a:t>
          </a:r>
          <a:endParaRPr lang="en-US" sz="1100" dirty="0">
            <a:latin typeface="BPG Nino Mtavruli" panose="02000506000000020004" pitchFamily="2" charset="0"/>
          </a:endParaRPr>
        </a:p>
      </dgm:t>
    </dgm:pt>
    <dgm:pt modelId="{E5748DA0-24DD-469F-86E3-4D1CC5B82881}" type="parTrans" cxnId="{CC67BD92-A7DF-4FC2-9E2B-F6D7EAD608A3}">
      <dgm:prSet/>
      <dgm:spPr/>
      <dgm:t>
        <a:bodyPr/>
        <a:lstStyle/>
        <a:p>
          <a:endParaRPr lang="en-US" sz="2800">
            <a:latin typeface="BPG Nino Mtavruli" panose="02000506000000020004" pitchFamily="2" charset="0"/>
          </a:endParaRPr>
        </a:p>
      </dgm:t>
    </dgm:pt>
    <dgm:pt modelId="{A6A461BC-21AE-4BE5-B866-1BEFF5DAFC60}" type="sibTrans" cxnId="{CC67BD92-A7DF-4FC2-9E2B-F6D7EAD608A3}">
      <dgm:prSet/>
      <dgm:spPr/>
      <dgm:t>
        <a:bodyPr/>
        <a:lstStyle/>
        <a:p>
          <a:endParaRPr lang="en-US" sz="2800">
            <a:latin typeface="BPG Nino Mtavruli" panose="02000506000000020004" pitchFamily="2" charset="0"/>
          </a:endParaRPr>
        </a:p>
      </dgm:t>
    </dgm:pt>
    <dgm:pt modelId="{BC0E1A15-4815-4D57-A705-7B813E1FEC72}">
      <dgm:prSet phldrT="[Text]" custT="1"/>
      <dgm:spPr/>
      <dgm:t>
        <a:bodyPr/>
        <a:lstStyle/>
        <a:p>
          <a:r>
            <a:rPr lang="en-US" sz="1100" dirty="0">
              <a:latin typeface="BPG Nino Mtavruli" panose="02000506000000020004" pitchFamily="2" charset="0"/>
              <a:cs typeface="Times New Roman" panose="02020603050405020304" pitchFamily="18" charset="0"/>
            </a:rPr>
            <a:t>Protective layer is necessary to protect leaves against possible damage during packaging and reduce the risk of external moisture</a:t>
          </a:r>
          <a:endParaRPr lang="en-US" sz="1100" dirty="0">
            <a:latin typeface="BPG Nino Mtavruli" panose="02000506000000020004" pitchFamily="2" charset="0"/>
          </a:endParaRPr>
        </a:p>
      </dgm:t>
    </dgm:pt>
    <dgm:pt modelId="{3088B20B-BD90-4B7A-A9B8-50577E4833B7}" type="parTrans" cxnId="{1417A494-7201-4982-A998-243FA84AF4EB}">
      <dgm:prSet/>
      <dgm:spPr/>
      <dgm:t>
        <a:bodyPr/>
        <a:lstStyle/>
        <a:p>
          <a:endParaRPr lang="en-US" sz="2800">
            <a:latin typeface="BPG Nino Mtavruli" panose="02000506000000020004" pitchFamily="2" charset="0"/>
          </a:endParaRPr>
        </a:p>
      </dgm:t>
    </dgm:pt>
    <dgm:pt modelId="{55E2901F-C597-4484-884B-B504A28C766F}" type="sibTrans" cxnId="{1417A494-7201-4982-A998-243FA84AF4EB}">
      <dgm:prSet/>
      <dgm:spPr/>
      <dgm:t>
        <a:bodyPr/>
        <a:lstStyle/>
        <a:p>
          <a:endParaRPr lang="en-US" sz="2800">
            <a:latin typeface="BPG Nino Mtavruli" panose="02000506000000020004" pitchFamily="2" charset="0"/>
          </a:endParaRPr>
        </a:p>
      </dgm:t>
    </dgm:pt>
    <dgm:pt modelId="{1E3DC8FD-6584-4799-B046-63490EDB5347}">
      <dgm:prSet phldrT="[Text]" custT="1"/>
      <dgm:spPr/>
      <dgm:t>
        <a:bodyPr/>
        <a:lstStyle/>
        <a:p>
          <a:r>
            <a:rPr lang="en-US" sz="1100" dirty="0">
              <a:latin typeface="BPG Nino Mtavruli" panose="02000506000000020004" pitchFamily="2" charset="0"/>
              <a:cs typeface="Times New Roman" panose="02020603050405020304" pitchFamily="18" charset="0"/>
            </a:rPr>
            <a:t>Cut raw greens are usually covered by the polyethylene sacks and placed in cardboard boxes</a:t>
          </a:r>
          <a:endParaRPr lang="en-US" sz="1100" dirty="0">
            <a:latin typeface="BPG Nino Mtavruli" panose="02000506000000020004" pitchFamily="2" charset="0"/>
          </a:endParaRPr>
        </a:p>
      </dgm:t>
    </dgm:pt>
    <dgm:pt modelId="{56C5B426-803E-4B46-9CF5-79ECC7C9AB0A}" type="parTrans" cxnId="{A2050C01-3632-4C09-A49F-D3ABAEE95DF4}">
      <dgm:prSet/>
      <dgm:spPr/>
      <dgm:t>
        <a:bodyPr/>
        <a:lstStyle/>
        <a:p>
          <a:endParaRPr lang="en-US" sz="2800">
            <a:latin typeface="BPG Nino Mtavruli" panose="02000506000000020004" pitchFamily="2" charset="0"/>
          </a:endParaRPr>
        </a:p>
      </dgm:t>
    </dgm:pt>
    <dgm:pt modelId="{45DD14B6-C5DB-4595-89EA-DF6C1AE3A367}" type="sibTrans" cxnId="{A2050C01-3632-4C09-A49F-D3ABAEE95DF4}">
      <dgm:prSet/>
      <dgm:spPr/>
      <dgm:t>
        <a:bodyPr/>
        <a:lstStyle/>
        <a:p>
          <a:endParaRPr lang="en-US" sz="2800">
            <a:latin typeface="BPG Nino Mtavruli" panose="02000506000000020004" pitchFamily="2" charset="0"/>
          </a:endParaRPr>
        </a:p>
      </dgm:t>
    </dgm:pt>
    <dgm:pt modelId="{3FC1FE70-D02C-486C-A488-D4E288276E3F}">
      <dgm:prSet phldrT="[Text]" custT="1"/>
      <dgm:spPr/>
      <dgm:t>
        <a:bodyPr/>
        <a:lstStyle/>
        <a:p>
          <a:pPr>
            <a:buClr>
              <a:srgbClr val="C0392B"/>
            </a:buClr>
          </a:pPr>
          <a:r>
            <a:rPr lang="en-US" sz="1100" dirty="0">
              <a:latin typeface="BPG Nino Mtavruli" panose="02000506000000020004" pitchFamily="2" charset="0"/>
              <a:cs typeface="Times New Roman" panose="02020603050405020304" pitchFamily="18" charset="0"/>
            </a:rPr>
            <a:t>It is necessary to consider the fact that raw greens  need to be packaged immediately after being harvested</a:t>
          </a:r>
          <a:endParaRPr lang="en-US" sz="1100" dirty="0">
            <a:latin typeface="BPG Nino Mtavruli" panose="02000506000000020004" pitchFamily="2" charset="0"/>
          </a:endParaRPr>
        </a:p>
      </dgm:t>
    </dgm:pt>
    <dgm:pt modelId="{5C4A0495-4788-49B0-8899-B56CA3DF6A57}" type="parTrans" cxnId="{65913898-2A40-415B-A82C-F1A843B45199}">
      <dgm:prSet/>
      <dgm:spPr/>
      <dgm:t>
        <a:bodyPr/>
        <a:lstStyle/>
        <a:p>
          <a:endParaRPr lang="en-US" sz="2800">
            <a:latin typeface="BPG Nino Mtavruli" panose="02000506000000020004" pitchFamily="2" charset="0"/>
          </a:endParaRPr>
        </a:p>
      </dgm:t>
    </dgm:pt>
    <dgm:pt modelId="{0B808AE8-89AE-4F99-826D-C594DE08F18E}" type="sibTrans" cxnId="{65913898-2A40-415B-A82C-F1A843B45199}">
      <dgm:prSet/>
      <dgm:spPr/>
      <dgm:t>
        <a:bodyPr/>
        <a:lstStyle/>
        <a:p>
          <a:endParaRPr lang="en-US" sz="2800">
            <a:latin typeface="BPG Nino Mtavruli" panose="02000506000000020004" pitchFamily="2" charset="0"/>
          </a:endParaRPr>
        </a:p>
      </dgm:t>
    </dgm:pt>
    <dgm:pt modelId="{43A0F2DD-E540-4CCE-A52E-860672CBB6E8}">
      <dgm:prSet phldrT="[Text]" custT="1"/>
      <dgm:spPr/>
      <dgm:t>
        <a:bodyPr/>
        <a:lstStyle/>
        <a:p>
          <a:r>
            <a:rPr lang="en-US" sz="1100" dirty="0">
              <a:latin typeface="BPG Nino Mtavruli" panose="02000506000000020004" pitchFamily="2" charset="0"/>
              <a:cs typeface="Times New Roman" panose="02020603050405020304" pitchFamily="18" charset="0"/>
            </a:rPr>
            <a:t>In is crucial to provide the appropriate temperature and moisture in the process of transportation in order for the raw greens to retain its properties</a:t>
          </a:r>
          <a:endParaRPr lang="en-US" sz="1100" dirty="0">
            <a:latin typeface="BPG Nino Mtavruli" panose="02000506000000020004" pitchFamily="2" charset="0"/>
          </a:endParaRPr>
        </a:p>
      </dgm:t>
    </dgm:pt>
    <dgm:pt modelId="{846B1D20-C260-4FC3-81A1-424437303DD6}" type="parTrans" cxnId="{8466D51B-7ACF-4EA5-B334-0F478B6EB3A2}">
      <dgm:prSet/>
      <dgm:spPr/>
      <dgm:t>
        <a:bodyPr/>
        <a:lstStyle/>
        <a:p>
          <a:endParaRPr lang="en-US" sz="2800">
            <a:latin typeface="BPG Nino Mtavruli" panose="02000506000000020004" pitchFamily="2" charset="0"/>
          </a:endParaRPr>
        </a:p>
      </dgm:t>
    </dgm:pt>
    <dgm:pt modelId="{D9ECFEE6-D1B1-4D60-BDFD-FBEE1AC6E620}" type="sibTrans" cxnId="{8466D51B-7ACF-4EA5-B334-0F478B6EB3A2}">
      <dgm:prSet/>
      <dgm:spPr/>
      <dgm:t>
        <a:bodyPr/>
        <a:lstStyle/>
        <a:p>
          <a:endParaRPr lang="en-US" sz="2800">
            <a:latin typeface="BPG Nino Mtavruli" panose="02000506000000020004" pitchFamily="2" charset="0"/>
          </a:endParaRPr>
        </a:p>
      </dgm:t>
    </dgm:pt>
    <dgm:pt modelId="{8A1A3247-596A-4D07-9A47-D242DC81963B}">
      <dgm:prSet phldrT="[Text]" custT="1"/>
      <dgm:spPr/>
      <dgm:t>
        <a:bodyPr/>
        <a:lstStyle/>
        <a:p>
          <a:r>
            <a:rPr lang="en-US" sz="1100" dirty="0">
              <a:latin typeface="BPG Nino Mtavruli" panose="02000506000000020004" pitchFamily="2" charset="0"/>
              <a:cs typeface="Times New Roman" panose="02020603050405020304" pitchFamily="18" charset="0"/>
            </a:rPr>
            <a:t>Packaging requirements differ for different customers and market segments</a:t>
          </a:r>
          <a:endParaRPr lang="en-US" sz="1100" dirty="0">
            <a:latin typeface="BPG Nino Mtavruli" panose="02000506000000020004" pitchFamily="2" charset="0"/>
          </a:endParaRPr>
        </a:p>
      </dgm:t>
    </dgm:pt>
    <dgm:pt modelId="{4692F02B-FCF7-43FB-ADBD-8B96D472E7A2}" type="parTrans" cxnId="{8E760B7E-8432-46D6-B9B5-1ECCB7017EE2}">
      <dgm:prSet/>
      <dgm:spPr/>
      <dgm:t>
        <a:bodyPr/>
        <a:lstStyle/>
        <a:p>
          <a:endParaRPr lang="en-US" sz="2800">
            <a:latin typeface="BPG Nino Mtavruli" panose="02000506000000020004" pitchFamily="2" charset="0"/>
          </a:endParaRPr>
        </a:p>
      </dgm:t>
    </dgm:pt>
    <dgm:pt modelId="{85B3C96F-13FA-4108-A3F5-2267F8D84F00}" type="sibTrans" cxnId="{8E760B7E-8432-46D6-B9B5-1ECCB7017EE2}">
      <dgm:prSet/>
      <dgm:spPr/>
      <dgm:t>
        <a:bodyPr/>
        <a:lstStyle/>
        <a:p>
          <a:endParaRPr lang="en-US" sz="2800">
            <a:latin typeface="BPG Nino Mtavruli" panose="02000506000000020004" pitchFamily="2" charset="0"/>
          </a:endParaRPr>
        </a:p>
      </dgm:t>
    </dgm:pt>
    <dgm:pt modelId="{C0C793DC-F243-4A84-BBD5-70D0443458AF}" type="pres">
      <dgm:prSet presAssocID="{DF1E31EC-6ADD-4707-A41F-389562802D11}" presName="Name0" presStyleCnt="0">
        <dgm:presLayoutVars>
          <dgm:chMax val="7"/>
          <dgm:chPref val="7"/>
          <dgm:dir/>
        </dgm:presLayoutVars>
      </dgm:prSet>
      <dgm:spPr/>
      <dgm:t>
        <a:bodyPr/>
        <a:lstStyle/>
        <a:p>
          <a:endParaRPr lang="en-US"/>
        </a:p>
      </dgm:t>
    </dgm:pt>
    <dgm:pt modelId="{6C7EEF6F-ED9D-445F-BD6B-7EE82341B446}" type="pres">
      <dgm:prSet presAssocID="{DF1E31EC-6ADD-4707-A41F-389562802D11}" presName="Name1" presStyleCnt="0"/>
      <dgm:spPr/>
    </dgm:pt>
    <dgm:pt modelId="{E121EA63-D9E7-47E9-8EC5-A40A01A2BBB3}" type="pres">
      <dgm:prSet presAssocID="{DF1E31EC-6ADD-4707-A41F-389562802D11}" presName="cycle" presStyleCnt="0"/>
      <dgm:spPr/>
    </dgm:pt>
    <dgm:pt modelId="{77A24746-999E-4DEE-8226-A3BAC4D3C02C}" type="pres">
      <dgm:prSet presAssocID="{DF1E31EC-6ADD-4707-A41F-389562802D11}" presName="srcNode" presStyleLbl="node1" presStyleIdx="0" presStyleCnt="6"/>
      <dgm:spPr/>
    </dgm:pt>
    <dgm:pt modelId="{D8019E92-C44E-4D0D-BD95-1AADD473668F}" type="pres">
      <dgm:prSet presAssocID="{DF1E31EC-6ADD-4707-A41F-389562802D11}" presName="conn" presStyleLbl="parChTrans1D2" presStyleIdx="0" presStyleCnt="1"/>
      <dgm:spPr/>
      <dgm:t>
        <a:bodyPr/>
        <a:lstStyle/>
        <a:p>
          <a:endParaRPr lang="en-US"/>
        </a:p>
      </dgm:t>
    </dgm:pt>
    <dgm:pt modelId="{C3B1F218-F369-4EE1-82CD-395C9DA6C05B}" type="pres">
      <dgm:prSet presAssocID="{DF1E31EC-6ADD-4707-A41F-389562802D11}" presName="extraNode" presStyleLbl="node1" presStyleIdx="0" presStyleCnt="6"/>
      <dgm:spPr/>
    </dgm:pt>
    <dgm:pt modelId="{2D1AE96C-495C-4CE4-98B4-7F5F19BDC140}" type="pres">
      <dgm:prSet presAssocID="{DF1E31EC-6ADD-4707-A41F-389562802D11}" presName="dstNode" presStyleLbl="node1" presStyleIdx="0" presStyleCnt="6"/>
      <dgm:spPr/>
    </dgm:pt>
    <dgm:pt modelId="{05583DF3-52BB-45FE-B0D8-1F2B031D2C86}" type="pres">
      <dgm:prSet presAssocID="{9F140FC2-5BE3-4D54-A04D-5484B0CDB637}" presName="text_1" presStyleLbl="node1" presStyleIdx="0" presStyleCnt="6">
        <dgm:presLayoutVars>
          <dgm:bulletEnabled val="1"/>
        </dgm:presLayoutVars>
      </dgm:prSet>
      <dgm:spPr/>
      <dgm:t>
        <a:bodyPr/>
        <a:lstStyle/>
        <a:p>
          <a:endParaRPr lang="en-US"/>
        </a:p>
      </dgm:t>
    </dgm:pt>
    <dgm:pt modelId="{B601769E-803E-41B8-BCCF-E31CF180D1F3}" type="pres">
      <dgm:prSet presAssocID="{9F140FC2-5BE3-4D54-A04D-5484B0CDB637}" presName="accent_1" presStyleCnt="0"/>
      <dgm:spPr/>
    </dgm:pt>
    <dgm:pt modelId="{CDDF3E4D-B623-4802-ABE8-650A30F641EC}" type="pres">
      <dgm:prSet presAssocID="{9F140FC2-5BE3-4D54-A04D-5484B0CDB637}" presName="accentRepeatNode" presStyleLbl="solidFgAcc1" presStyleIdx="0" presStyleCnt="6"/>
      <dgm:spPr/>
    </dgm:pt>
    <dgm:pt modelId="{CC4B4763-7648-49B7-9744-EA73BC4EAD21}" type="pres">
      <dgm:prSet presAssocID="{BC0E1A15-4815-4D57-A705-7B813E1FEC72}" presName="text_2" presStyleLbl="node1" presStyleIdx="1" presStyleCnt="6">
        <dgm:presLayoutVars>
          <dgm:bulletEnabled val="1"/>
        </dgm:presLayoutVars>
      </dgm:prSet>
      <dgm:spPr/>
      <dgm:t>
        <a:bodyPr/>
        <a:lstStyle/>
        <a:p>
          <a:endParaRPr lang="en-US"/>
        </a:p>
      </dgm:t>
    </dgm:pt>
    <dgm:pt modelId="{28049BF6-BCAC-4526-9ED6-38D2E6733829}" type="pres">
      <dgm:prSet presAssocID="{BC0E1A15-4815-4D57-A705-7B813E1FEC72}" presName="accent_2" presStyleCnt="0"/>
      <dgm:spPr/>
    </dgm:pt>
    <dgm:pt modelId="{4FECAFB6-C2CD-4D6B-835A-632554D1A916}" type="pres">
      <dgm:prSet presAssocID="{BC0E1A15-4815-4D57-A705-7B813E1FEC72}" presName="accentRepeatNode" presStyleLbl="solidFgAcc1" presStyleIdx="1" presStyleCnt="6"/>
      <dgm:spPr/>
    </dgm:pt>
    <dgm:pt modelId="{18592402-F36E-4693-8322-3BCB1E07BB27}" type="pres">
      <dgm:prSet presAssocID="{1E3DC8FD-6584-4799-B046-63490EDB5347}" presName="text_3" presStyleLbl="node1" presStyleIdx="2" presStyleCnt="6">
        <dgm:presLayoutVars>
          <dgm:bulletEnabled val="1"/>
        </dgm:presLayoutVars>
      </dgm:prSet>
      <dgm:spPr/>
      <dgm:t>
        <a:bodyPr/>
        <a:lstStyle/>
        <a:p>
          <a:endParaRPr lang="en-US"/>
        </a:p>
      </dgm:t>
    </dgm:pt>
    <dgm:pt modelId="{2118A88C-8C72-495C-94B4-15AE95ABC553}" type="pres">
      <dgm:prSet presAssocID="{1E3DC8FD-6584-4799-B046-63490EDB5347}" presName="accent_3" presStyleCnt="0"/>
      <dgm:spPr/>
    </dgm:pt>
    <dgm:pt modelId="{9A892884-7CCD-41BE-A7D1-3470418FC5F9}" type="pres">
      <dgm:prSet presAssocID="{1E3DC8FD-6584-4799-B046-63490EDB5347}" presName="accentRepeatNode" presStyleLbl="solidFgAcc1" presStyleIdx="2" presStyleCnt="6"/>
      <dgm:spPr/>
    </dgm:pt>
    <dgm:pt modelId="{035ED733-0996-4A2E-9C49-2D7901F99D67}" type="pres">
      <dgm:prSet presAssocID="{43A0F2DD-E540-4CCE-A52E-860672CBB6E8}" presName="text_4" presStyleLbl="node1" presStyleIdx="3" presStyleCnt="6">
        <dgm:presLayoutVars>
          <dgm:bulletEnabled val="1"/>
        </dgm:presLayoutVars>
      </dgm:prSet>
      <dgm:spPr/>
      <dgm:t>
        <a:bodyPr/>
        <a:lstStyle/>
        <a:p>
          <a:endParaRPr lang="en-US"/>
        </a:p>
      </dgm:t>
    </dgm:pt>
    <dgm:pt modelId="{6A7C0F14-6288-4EED-A61C-E7E8AD995848}" type="pres">
      <dgm:prSet presAssocID="{43A0F2DD-E540-4CCE-A52E-860672CBB6E8}" presName="accent_4" presStyleCnt="0"/>
      <dgm:spPr/>
    </dgm:pt>
    <dgm:pt modelId="{2DAC729C-A3F9-417A-9B1D-3234B4687660}" type="pres">
      <dgm:prSet presAssocID="{43A0F2DD-E540-4CCE-A52E-860672CBB6E8}" presName="accentRepeatNode" presStyleLbl="solidFgAcc1" presStyleIdx="3" presStyleCnt="6"/>
      <dgm:spPr/>
    </dgm:pt>
    <dgm:pt modelId="{0278F16F-191E-40F1-9108-854530B229C0}" type="pres">
      <dgm:prSet presAssocID="{8A1A3247-596A-4D07-9A47-D242DC81963B}" presName="text_5" presStyleLbl="node1" presStyleIdx="4" presStyleCnt="6">
        <dgm:presLayoutVars>
          <dgm:bulletEnabled val="1"/>
        </dgm:presLayoutVars>
      </dgm:prSet>
      <dgm:spPr/>
      <dgm:t>
        <a:bodyPr/>
        <a:lstStyle/>
        <a:p>
          <a:endParaRPr lang="en-US"/>
        </a:p>
      </dgm:t>
    </dgm:pt>
    <dgm:pt modelId="{D9E5653C-686D-4F3D-9EBC-9C4A45D58033}" type="pres">
      <dgm:prSet presAssocID="{8A1A3247-596A-4D07-9A47-D242DC81963B}" presName="accent_5" presStyleCnt="0"/>
      <dgm:spPr/>
    </dgm:pt>
    <dgm:pt modelId="{CD16C119-9693-4EE8-B370-7BB5D650B6B5}" type="pres">
      <dgm:prSet presAssocID="{8A1A3247-596A-4D07-9A47-D242DC81963B}" presName="accentRepeatNode" presStyleLbl="solidFgAcc1" presStyleIdx="4" presStyleCnt="6"/>
      <dgm:spPr/>
    </dgm:pt>
    <dgm:pt modelId="{E52E3AFD-D5F2-4BF8-B44E-3D4508E4F484}" type="pres">
      <dgm:prSet presAssocID="{3FC1FE70-D02C-486C-A488-D4E288276E3F}" presName="text_6" presStyleLbl="node1" presStyleIdx="5" presStyleCnt="6">
        <dgm:presLayoutVars>
          <dgm:bulletEnabled val="1"/>
        </dgm:presLayoutVars>
      </dgm:prSet>
      <dgm:spPr/>
      <dgm:t>
        <a:bodyPr/>
        <a:lstStyle/>
        <a:p>
          <a:endParaRPr lang="en-US"/>
        </a:p>
      </dgm:t>
    </dgm:pt>
    <dgm:pt modelId="{721DE36C-D15E-4B35-94CE-7EB33C7661A2}" type="pres">
      <dgm:prSet presAssocID="{3FC1FE70-D02C-486C-A488-D4E288276E3F}" presName="accent_6" presStyleCnt="0"/>
      <dgm:spPr/>
    </dgm:pt>
    <dgm:pt modelId="{72D08460-9913-4AD2-AE07-3DACD79B128C}" type="pres">
      <dgm:prSet presAssocID="{3FC1FE70-D02C-486C-A488-D4E288276E3F}" presName="accentRepeatNode" presStyleLbl="solidFgAcc1" presStyleIdx="5" presStyleCnt="6"/>
      <dgm:spPr/>
    </dgm:pt>
  </dgm:ptLst>
  <dgm:cxnLst>
    <dgm:cxn modelId="{D31B5F10-EA37-4162-AF6C-12248F4CEE8E}" type="presOf" srcId="{8A1A3247-596A-4D07-9A47-D242DC81963B}" destId="{0278F16F-191E-40F1-9108-854530B229C0}" srcOrd="0" destOrd="0" presId="urn:microsoft.com/office/officeart/2008/layout/VerticalCurvedList"/>
    <dgm:cxn modelId="{1417A494-7201-4982-A998-243FA84AF4EB}" srcId="{DF1E31EC-6ADD-4707-A41F-389562802D11}" destId="{BC0E1A15-4815-4D57-A705-7B813E1FEC72}" srcOrd="1" destOrd="0" parTransId="{3088B20B-BD90-4B7A-A9B8-50577E4833B7}" sibTransId="{55E2901F-C597-4484-884B-B504A28C766F}"/>
    <dgm:cxn modelId="{CC67BD92-A7DF-4FC2-9E2B-F6D7EAD608A3}" srcId="{DF1E31EC-6ADD-4707-A41F-389562802D11}" destId="{9F140FC2-5BE3-4D54-A04D-5484B0CDB637}" srcOrd="0" destOrd="0" parTransId="{E5748DA0-24DD-469F-86E3-4D1CC5B82881}" sibTransId="{A6A461BC-21AE-4BE5-B866-1BEFF5DAFC60}"/>
    <dgm:cxn modelId="{BF60FF81-3244-4E7E-9635-331758985388}" type="presOf" srcId="{DF1E31EC-6ADD-4707-A41F-389562802D11}" destId="{C0C793DC-F243-4A84-BBD5-70D0443458AF}" srcOrd="0" destOrd="0" presId="urn:microsoft.com/office/officeart/2008/layout/VerticalCurvedList"/>
    <dgm:cxn modelId="{8BAAB17A-B5D9-48CA-89F5-F5BD2C1F60D4}" type="presOf" srcId="{3FC1FE70-D02C-486C-A488-D4E288276E3F}" destId="{E52E3AFD-D5F2-4BF8-B44E-3D4508E4F484}" srcOrd="0" destOrd="0" presId="urn:microsoft.com/office/officeart/2008/layout/VerticalCurvedList"/>
    <dgm:cxn modelId="{321881C9-3456-4AA5-A30C-51BBC30AB5CF}" type="presOf" srcId="{A6A461BC-21AE-4BE5-B866-1BEFF5DAFC60}" destId="{D8019E92-C44E-4D0D-BD95-1AADD473668F}" srcOrd="0" destOrd="0" presId="urn:microsoft.com/office/officeart/2008/layout/VerticalCurvedList"/>
    <dgm:cxn modelId="{65913898-2A40-415B-A82C-F1A843B45199}" srcId="{DF1E31EC-6ADD-4707-A41F-389562802D11}" destId="{3FC1FE70-D02C-486C-A488-D4E288276E3F}" srcOrd="5" destOrd="0" parTransId="{5C4A0495-4788-49B0-8899-B56CA3DF6A57}" sibTransId="{0B808AE8-89AE-4F99-826D-C594DE08F18E}"/>
    <dgm:cxn modelId="{8466D51B-7ACF-4EA5-B334-0F478B6EB3A2}" srcId="{DF1E31EC-6ADD-4707-A41F-389562802D11}" destId="{43A0F2DD-E540-4CCE-A52E-860672CBB6E8}" srcOrd="3" destOrd="0" parTransId="{846B1D20-C260-4FC3-81A1-424437303DD6}" sibTransId="{D9ECFEE6-D1B1-4D60-BDFD-FBEE1AC6E620}"/>
    <dgm:cxn modelId="{AC61900F-2A67-4A9A-9C4C-B8BAE7BD393C}" type="presOf" srcId="{BC0E1A15-4815-4D57-A705-7B813E1FEC72}" destId="{CC4B4763-7648-49B7-9744-EA73BC4EAD21}" srcOrd="0" destOrd="0" presId="urn:microsoft.com/office/officeart/2008/layout/VerticalCurvedList"/>
    <dgm:cxn modelId="{A2050C01-3632-4C09-A49F-D3ABAEE95DF4}" srcId="{DF1E31EC-6ADD-4707-A41F-389562802D11}" destId="{1E3DC8FD-6584-4799-B046-63490EDB5347}" srcOrd="2" destOrd="0" parTransId="{56C5B426-803E-4B46-9CF5-79ECC7C9AB0A}" sibTransId="{45DD14B6-C5DB-4595-89EA-DF6C1AE3A367}"/>
    <dgm:cxn modelId="{708F0821-352C-41B5-9EE0-B2573813F019}" type="presOf" srcId="{1E3DC8FD-6584-4799-B046-63490EDB5347}" destId="{18592402-F36E-4693-8322-3BCB1E07BB27}" srcOrd="0" destOrd="0" presId="urn:microsoft.com/office/officeart/2008/layout/VerticalCurvedList"/>
    <dgm:cxn modelId="{434D2858-03F8-461D-9E13-87578F74F6AB}" type="presOf" srcId="{43A0F2DD-E540-4CCE-A52E-860672CBB6E8}" destId="{035ED733-0996-4A2E-9C49-2D7901F99D67}" srcOrd="0" destOrd="0" presId="urn:microsoft.com/office/officeart/2008/layout/VerticalCurvedList"/>
    <dgm:cxn modelId="{F31A5B7F-2151-4D0B-9A91-ED99EE3C7F30}" type="presOf" srcId="{9F140FC2-5BE3-4D54-A04D-5484B0CDB637}" destId="{05583DF3-52BB-45FE-B0D8-1F2B031D2C86}" srcOrd="0" destOrd="0" presId="urn:microsoft.com/office/officeart/2008/layout/VerticalCurvedList"/>
    <dgm:cxn modelId="{8E760B7E-8432-46D6-B9B5-1ECCB7017EE2}" srcId="{DF1E31EC-6ADD-4707-A41F-389562802D11}" destId="{8A1A3247-596A-4D07-9A47-D242DC81963B}" srcOrd="4" destOrd="0" parTransId="{4692F02B-FCF7-43FB-ADBD-8B96D472E7A2}" sibTransId="{85B3C96F-13FA-4108-A3F5-2267F8D84F00}"/>
    <dgm:cxn modelId="{1DEAE379-F3EE-4117-894D-08D19B630A4B}" type="presParOf" srcId="{C0C793DC-F243-4A84-BBD5-70D0443458AF}" destId="{6C7EEF6F-ED9D-445F-BD6B-7EE82341B446}" srcOrd="0" destOrd="0" presId="urn:microsoft.com/office/officeart/2008/layout/VerticalCurvedList"/>
    <dgm:cxn modelId="{B797CE39-9A57-47DD-B5A8-0E35BE7602B4}" type="presParOf" srcId="{6C7EEF6F-ED9D-445F-BD6B-7EE82341B446}" destId="{E121EA63-D9E7-47E9-8EC5-A40A01A2BBB3}" srcOrd="0" destOrd="0" presId="urn:microsoft.com/office/officeart/2008/layout/VerticalCurvedList"/>
    <dgm:cxn modelId="{C45BEDA9-B582-4E03-8198-854956842704}" type="presParOf" srcId="{E121EA63-D9E7-47E9-8EC5-A40A01A2BBB3}" destId="{77A24746-999E-4DEE-8226-A3BAC4D3C02C}" srcOrd="0" destOrd="0" presId="urn:microsoft.com/office/officeart/2008/layout/VerticalCurvedList"/>
    <dgm:cxn modelId="{69897CEA-53B6-417E-BB06-D0825B2497B9}" type="presParOf" srcId="{E121EA63-D9E7-47E9-8EC5-A40A01A2BBB3}" destId="{D8019E92-C44E-4D0D-BD95-1AADD473668F}" srcOrd="1" destOrd="0" presId="urn:microsoft.com/office/officeart/2008/layout/VerticalCurvedList"/>
    <dgm:cxn modelId="{D97051D9-20EF-4DA3-9358-9ACBB0E2B062}" type="presParOf" srcId="{E121EA63-D9E7-47E9-8EC5-A40A01A2BBB3}" destId="{C3B1F218-F369-4EE1-82CD-395C9DA6C05B}" srcOrd="2" destOrd="0" presId="urn:microsoft.com/office/officeart/2008/layout/VerticalCurvedList"/>
    <dgm:cxn modelId="{56DA2243-FA7C-4502-8933-A194DBBBDFEB}" type="presParOf" srcId="{E121EA63-D9E7-47E9-8EC5-A40A01A2BBB3}" destId="{2D1AE96C-495C-4CE4-98B4-7F5F19BDC140}" srcOrd="3" destOrd="0" presId="urn:microsoft.com/office/officeart/2008/layout/VerticalCurvedList"/>
    <dgm:cxn modelId="{1A09D17A-48F1-4607-A1D9-636A7194DE1F}" type="presParOf" srcId="{6C7EEF6F-ED9D-445F-BD6B-7EE82341B446}" destId="{05583DF3-52BB-45FE-B0D8-1F2B031D2C86}" srcOrd="1" destOrd="0" presId="urn:microsoft.com/office/officeart/2008/layout/VerticalCurvedList"/>
    <dgm:cxn modelId="{0C370471-4D7E-47C4-B69D-8EF85A68A47F}" type="presParOf" srcId="{6C7EEF6F-ED9D-445F-BD6B-7EE82341B446}" destId="{B601769E-803E-41B8-BCCF-E31CF180D1F3}" srcOrd="2" destOrd="0" presId="urn:microsoft.com/office/officeart/2008/layout/VerticalCurvedList"/>
    <dgm:cxn modelId="{C32C0600-B956-4827-9AC1-89ADC0810AFE}" type="presParOf" srcId="{B601769E-803E-41B8-BCCF-E31CF180D1F3}" destId="{CDDF3E4D-B623-4802-ABE8-650A30F641EC}" srcOrd="0" destOrd="0" presId="urn:microsoft.com/office/officeart/2008/layout/VerticalCurvedList"/>
    <dgm:cxn modelId="{BF00C8B0-5D49-490E-940C-4B07BA083BAF}" type="presParOf" srcId="{6C7EEF6F-ED9D-445F-BD6B-7EE82341B446}" destId="{CC4B4763-7648-49B7-9744-EA73BC4EAD21}" srcOrd="3" destOrd="0" presId="urn:microsoft.com/office/officeart/2008/layout/VerticalCurvedList"/>
    <dgm:cxn modelId="{1B03934F-A4B9-431E-9C59-B5EC496F5AD9}" type="presParOf" srcId="{6C7EEF6F-ED9D-445F-BD6B-7EE82341B446}" destId="{28049BF6-BCAC-4526-9ED6-38D2E6733829}" srcOrd="4" destOrd="0" presId="urn:microsoft.com/office/officeart/2008/layout/VerticalCurvedList"/>
    <dgm:cxn modelId="{2F5C8F38-E118-48A9-9415-7627B0E92D50}" type="presParOf" srcId="{28049BF6-BCAC-4526-9ED6-38D2E6733829}" destId="{4FECAFB6-C2CD-4D6B-835A-632554D1A916}" srcOrd="0" destOrd="0" presId="urn:microsoft.com/office/officeart/2008/layout/VerticalCurvedList"/>
    <dgm:cxn modelId="{12E96E94-2D6F-489E-8759-9F435A78F72A}" type="presParOf" srcId="{6C7EEF6F-ED9D-445F-BD6B-7EE82341B446}" destId="{18592402-F36E-4693-8322-3BCB1E07BB27}" srcOrd="5" destOrd="0" presId="urn:microsoft.com/office/officeart/2008/layout/VerticalCurvedList"/>
    <dgm:cxn modelId="{D0F10212-6B0C-4515-A55C-EF909AC04504}" type="presParOf" srcId="{6C7EEF6F-ED9D-445F-BD6B-7EE82341B446}" destId="{2118A88C-8C72-495C-94B4-15AE95ABC553}" srcOrd="6" destOrd="0" presId="urn:microsoft.com/office/officeart/2008/layout/VerticalCurvedList"/>
    <dgm:cxn modelId="{40B41020-62F4-4FA1-8238-27BF330EC2EB}" type="presParOf" srcId="{2118A88C-8C72-495C-94B4-15AE95ABC553}" destId="{9A892884-7CCD-41BE-A7D1-3470418FC5F9}" srcOrd="0" destOrd="0" presId="urn:microsoft.com/office/officeart/2008/layout/VerticalCurvedList"/>
    <dgm:cxn modelId="{482E6077-B1F5-4ECF-9B62-A2267B159157}" type="presParOf" srcId="{6C7EEF6F-ED9D-445F-BD6B-7EE82341B446}" destId="{035ED733-0996-4A2E-9C49-2D7901F99D67}" srcOrd="7" destOrd="0" presId="urn:microsoft.com/office/officeart/2008/layout/VerticalCurvedList"/>
    <dgm:cxn modelId="{A06BD840-9DBD-4582-A285-830D2CDF2F99}" type="presParOf" srcId="{6C7EEF6F-ED9D-445F-BD6B-7EE82341B446}" destId="{6A7C0F14-6288-4EED-A61C-E7E8AD995848}" srcOrd="8" destOrd="0" presId="urn:microsoft.com/office/officeart/2008/layout/VerticalCurvedList"/>
    <dgm:cxn modelId="{59724320-0E8B-4484-80B8-C25760285D37}" type="presParOf" srcId="{6A7C0F14-6288-4EED-A61C-E7E8AD995848}" destId="{2DAC729C-A3F9-417A-9B1D-3234B4687660}" srcOrd="0" destOrd="0" presId="urn:microsoft.com/office/officeart/2008/layout/VerticalCurvedList"/>
    <dgm:cxn modelId="{6780E4AA-4751-4128-809D-664DBAEDBF0A}" type="presParOf" srcId="{6C7EEF6F-ED9D-445F-BD6B-7EE82341B446}" destId="{0278F16F-191E-40F1-9108-854530B229C0}" srcOrd="9" destOrd="0" presId="urn:microsoft.com/office/officeart/2008/layout/VerticalCurvedList"/>
    <dgm:cxn modelId="{DCD0A69D-61B7-4904-88FF-2A07284CF8C7}" type="presParOf" srcId="{6C7EEF6F-ED9D-445F-BD6B-7EE82341B446}" destId="{D9E5653C-686D-4F3D-9EBC-9C4A45D58033}" srcOrd="10" destOrd="0" presId="urn:microsoft.com/office/officeart/2008/layout/VerticalCurvedList"/>
    <dgm:cxn modelId="{D2E16666-5A84-4FC8-BF7F-506619A4A581}" type="presParOf" srcId="{D9E5653C-686D-4F3D-9EBC-9C4A45D58033}" destId="{CD16C119-9693-4EE8-B370-7BB5D650B6B5}" srcOrd="0" destOrd="0" presId="urn:microsoft.com/office/officeart/2008/layout/VerticalCurvedList"/>
    <dgm:cxn modelId="{C9FA7A82-0EFE-46EE-A5AE-EFAA57B68484}" type="presParOf" srcId="{6C7EEF6F-ED9D-445F-BD6B-7EE82341B446}" destId="{E52E3AFD-D5F2-4BF8-B44E-3D4508E4F484}" srcOrd="11" destOrd="0" presId="urn:microsoft.com/office/officeart/2008/layout/VerticalCurvedList"/>
    <dgm:cxn modelId="{F114CEAF-0998-4433-B853-24135D2FE6C0}" type="presParOf" srcId="{6C7EEF6F-ED9D-445F-BD6B-7EE82341B446}" destId="{721DE36C-D15E-4B35-94CE-7EB33C7661A2}" srcOrd="12" destOrd="0" presId="urn:microsoft.com/office/officeart/2008/layout/VerticalCurvedList"/>
    <dgm:cxn modelId="{04D2A52D-A8D0-4CC4-B337-BD3A86946370}" type="presParOf" srcId="{721DE36C-D15E-4B35-94CE-7EB33C7661A2}" destId="{72D08460-9913-4AD2-AE07-3DACD79B128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F96C433-8B10-46B9-BC82-56C5ABE3D58E}" type="doc">
      <dgm:prSet loTypeId="urn:microsoft.com/office/officeart/2008/layout/SquareAccentList" loCatId="list" qsTypeId="urn:microsoft.com/office/officeart/2005/8/quickstyle/simple1" qsCatId="simple" csTypeId="urn:microsoft.com/office/officeart/2005/8/colors/colorful4" csCatId="colorful" phldr="1"/>
      <dgm:spPr/>
      <dgm:t>
        <a:bodyPr/>
        <a:lstStyle/>
        <a:p>
          <a:endParaRPr lang="en-US"/>
        </a:p>
      </dgm:t>
    </dgm:pt>
    <dgm:pt modelId="{B28726E1-B3C9-46BA-AAC6-1E7A4B4A82D4}">
      <dgm:prSet phldrT="[Text]" custT="1"/>
      <dgm:spPr/>
      <dgm:t>
        <a:bodyPr/>
        <a:lstStyle/>
        <a:p>
          <a:r>
            <a:rPr lang="en-US" sz="2400" dirty="0">
              <a:latin typeface="BPG Nino Mtavruli" panose="02000506000000020004" pitchFamily="2" charset="0"/>
            </a:rPr>
            <a:t>Advantages</a:t>
          </a:r>
        </a:p>
      </dgm:t>
    </dgm:pt>
    <dgm:pt modelId="{868DD543-5990-4C8F-8E22-99D365DEB616}" type="parTrans" cxnId="{72826401-E196-4B8C-82AA-1DFCB5476F8B}">
      <dgm:prSet/>
      <dgm:spPr/>
      <dgm:t>
        <a:bodyPr/>
        <a:lstStyle/>
        <a:p>
          <a:endParaRPr lang="en-US" sz="1100">
            <a:latin typeface="BPG Nino Mtavruli" panose="02000506000000020004" pitchFamily="2" charset="0"/>
          </a:endParaRPr>
        </a:p>
      </dgm:t>
    </dgm:pt>
    <dgm:pt modelId="{FEAA6792-82C7-4BAB-ACF9-F7B1285D7368}" type="sibTrans" cxnId="{72826401-E196-4B8C-82AA-1DFCB5476F8B}">
      <dgm:prSet/>
      <dgm:spPr/>
      <dgm:t>
        <a:bodyPr/>
        <a:lstStyle/>
        <a:p>
          <a:endParaRPr lang="en-US" sz="1100">
            <a:latin typeface="BPG Nino Mtavruli" panose="02000506000000020004" pitchFamily="2" charset="0"/>
          </a:endParaRPr>
        </a:p>
      </dgm:t>
    </dgm:pt>
    <dgm:pt modelId="{7396D9F4-E983-4EC9-AACD-E2B6D7FC8695}">
      <dgm:prSet phldrT="[Text]" custT="1"/>
      <dgm:spPr/>
      <dgm:t>
        <a:bodyPr/>
        <a:lstStyle/>
        <a:p>
          <a:r>
            <a:rPr lang="en-US" sz="1100" dirty="0">
              <a:latin typeface="BPG Nino Mtavruli" panose="02000506000000020004" pitchFamily="2" charset="0"/>
            </a:rPr>
            <a:t>Marketing period</a:t>
          </a:r>
        </a:p>
      </dgm:t>
    </dgm:pt>
    <dgm:pt modelId="{D78424C8-C4AF-4D57-AE72-83F057D50820}" type="parTrans" cxnId="{91F0C5C1-E059-45FF-B672-5614FA571C5A}">
      <dgm:prSet/>
      <dgm:spPr/>
      <dgm:t>
        <a:bodyPr/>
        <a:lstStyle/>
        <a:p>
          <a:endParaRPr lang="en-US" sz="1100">
            <a:latin typeface="BPG Nino Mtavruli" panose="02000506000000020004" pitchFamily="2" charset="0"/>
          </a:endParaRPr>
        </a:p>
      </dgm:t>
    </dgm:pt>
    <dgm:pt modelId="{58F409BA-3E0F-42A8-8EC1-8427B24C0C1F}" type="sibTrans" cxnId="{91F0C5C1-E059-45FF-B672-5614FA571C5A}">
      <dgm:prSet/>
      <dgm:spPr/>
      <dgm:t>
        <a:bodyPr/>
        <a:lstStyle/>
        <a:p>
          <a:endParaRPr lang="en-US" sz="1100">
            <a:latin typeface="BPG Nino Mtavruli" panose="02000506000000020004" pitchFamily="2" charset="0"/>
          </a:endParaRPr>
        </a:p>
      </dgm:t>
    </dgm:pt>
    <dgm:pt modelId="{FB0D3267-404C-4177-9795-73322FCF6708}">
      <dgm:prSet phldrT="[Text]" custT="1"/>
      <dgm:spPr/>
      <dgm:t>
        <a:bodyPr/>
        <a:lstStyle/>
        <a:p>
          <a:r>
            <a:rPr lang="en-US" sz="1100" dirty="0">
              <a:latin typeface="BPG Nino Mtavruli" panose="02000506000000020004" pitchFamily="2" charset="0"/>
            </a:rPr>
            <a:t>Quality</a:t>
          </a:r>
        </a:p>
      </dgm:t>
    </dgm:pt>
    <dgm:pt modelId="{E7A4E505-600A-4504-B7D9-B3FD909B4E92}" type="parTrans" cxnId="{56B814E8-5A53-4103-A537-038C1C594ADE}">
      <dgm:prSet/>
      <dgm:spPr/>
      <dgm:t>
        <a:bodyPr/>
        <a:lstStyle/>
        <a:p>
          <a:endParaRPr lang="en-US" sz="1100">
            <a:latin typeface="BPG Nino Mtavruli" panose="02000506000000020004" pitchFamily="2" charset="0"/>
          </a:endParaRPr>
        </a:p>
      </dgm:t>
    </dgm:pt>
    <dgm:pt modelId="{855019E0-AB6F-455E-A9BE-C3643F5B96A6}" type="sibTrans" cxnId="{56B814E8-5A53-4103-A537-038C1C594ADE}">
      <dgm:prSet/>
      <dgm:spPr/>
      <dgm:t>
        <a:bodyPr/>
        <a:lstStyle/>
        <a:p>
          <a:endParaRPr lang="en-US" sz="1100">
            <a:latin typeface="BPG Nino Mtavruli" panose="02000506000000020004" pitchFamily="2" charset="0"/>
          </a:endParaRPr>
        </a:p>
      </dgm:t>
    </dgm:pt>
    <dgm:pt modelId="{0BDC87D8-8555-4379-943C-71ADD1615889}">
      <dgm:prSet phldrT="[Text]" custT="1"/>
      <dgm:spPr/>
      <dgm:t>
        <a:bodyPr/>
        <a:lstStyle/>
        <a:p>
          <a:r>
            <a:rPr lang="en-US" sz="1100" dirty="0">
              <a:latin typeface="BPG Nino Mtavruli" panose="02000506000000020004" pitchFamily="2" charset="0"/>
            </a:rPr>
            <a:t>Local cheap labor</a:t>
          </a:r>
        </a:p>
      </dgm:t>
    </dgm:pt>
    <dgm:pt modelId="{47F7911E-6E9D-4DA3-96A5-988C996EC7F5}" type="parTrans" cxnId="{201CDE2A-5DF1-4B1D-B934-B2EAE6BF034F}">
      <dgm:prSet/>
      <dgm:spPr/>
      <dgm:t>
        <a:bodyPr/>
        <a:lstStyle/>
        <a:p>
          <a:endParaRPr lang="en-US" sz="1100">
            <a:latin typeface="BPG Nino Mtavruli" panose="02000506000000020004" pitchFamily="2" charset="0"/>
          </a:endParaRPr>
        </a:p>
      </dgm:t>
    </dgm:pt>
    <dgm:pt modelId="{79C3BF0F-5441-4ACE-95C6-8B6151320AAB}" type="sibTrans" cxnId="{201CDE2A-5DF1-4B1D-B934-B2EAE6BF034F}">
      <dgm:prSet/>
      <dgm:spPr/>
      <dgm:t>
        <a:bodyPr/>
        <a:lstStyle/>
        <a:p>
          <a:endParaRPr lang="en-US" sz="1100">
            <a:latin typeface="BPG Nino Mtavruli" panose="02000506000000020004" pitchFamily="2" charset="0"/>
          </a:endParaRPr>
        </a:p>
      </dgm:t>
    </dgm:pt>
    <dgm:pt modelId="{950839AE-0082-4DFC-BA01-73DDAD462F90}">
      <dgm:prSet phldrT="[Text]" custT="1"/>
      <dgm:spPr/>
      <dgm:t>
        <a:bodyPr/>
        <a:lstStyle/>
        <a:p>
          <a:r>
            <a:rPr lang="en-US" sz="2400" dirty="0">
              <a:latin typeface="BPG Nino Mtavruli" panose="02000506000000020004" pitchFamily="2" charset="0"/>
            </a:rPr>
            <a:t>Challenges</a:t>
          </a:r>
        </a:p>
      </dgm:t>
    </dgm:pt>
    <dgm:pt modelId="{837EEADC-5062-41B2-B5C7-8E908D7B8A78}" type="parTrans" cxnId="{14505562-9331-49F8-9846-B16EA0827258}">
      <dgm:prSet/>
      <dgm:spPr/>
      <dgm:t>
        <a:bodyPr/>
        <a:lstStyle/>
        <a:p>
          <a:endParaRPr lang="en-US" sz="1100">
            <a:latin typeface="BPG Nino Mtavruli" panose="02000506000000020004" pitchFamily="2" charset="0"/>
          </a:endParaRPr>
        </a:p>
      </dgm:t>
    </dgm:pt>
    <dgm:pt modelId="{383652DC-07F9-4E20-B5DE-64A209EEC6AD}" type="sibTrans" cxnId="{14505562-9331-49F8-9846-B16EA0827258}">
      <dgm:prSet/>
      <dgm:spPr/>
      <dgm:t>
        <a:bodyPr/>
        <a:lstStyle/>
        <a:p>
          <a:endParaRPr lang="en-US" sz="1100">
            <a:latin typeface="BPG Nino Mtavruli" panose="02000506000000020004" pitchFamily="2" charset="0"/>
          </a:endParaRPr>
        </a:p>
      </dgm:t>
    </dgm:pt>
    <dgm:pt modelId="{9FFBEE83-2DD3-4FF4-87A1-D1888E29F73F}">
      <dgm:prSet phldrT="[Text]" custT="1"/>
      <dgm:spPr/>
      <dgm:t>
        <a:bodyPr/>
        <a:lstStyle/>
        <a:p>
          <a:r>
            <a:rPr lang="ka-GE" sz="1100" dirty="0">
              <a:latin typeface="BPG Nino Mtavruli" panose="02000506000000020004" pitchFamily="2" charset="0"/>
              <a:cs typeface="Calibri" panose="020F0502020204030204" pitchFamily="34" charset="0"/>
            </a:rPr>
            <a:t>Adapting existing greenhouses</a:t>
          </a:r>
          <a:endParaRPr lang="en-US" sz="1100" dirty="0">
            <a:latin typeface="BPG Nino Mtavruli" panose="02000506000000020004" pitchFamily="2" charset="0"/>
            <a:cs typeface="Calibri" panose="020F0502020204030204" pitchFamily="34" charset="0"/>
          </a:endParaRPr>
        </a:p>
      </dgm:t>
    </dgm:pt>
    <dgm:pt modelId="{B406B410-A799-46C2-B158-BA226DD305C7}" type="parTrans" cxnId="{52F0BE28-B408-4389-BD6A-393AD72C1D2B}">
      <dgm:prSet/>
      <dgm:spPr/>
      <dgm:t>
        <a:bodyPr/>
        <a:lstStyle/>
        <a:p>
          <a:endParaRPr lang="en-US" sz="1100">
            <a:latin typeface="BPG Nino Mtavruli" panose="02000506000000020004" pitchFamily="2" charset="0"/>
          </a:endParaRPr>
        </a:p>
      </dgm:t>
    </dgm:pt>
    <dgm:pt modelId="{C7FF6266-19D0-45C1-8D34-E194A1880D82}" type="sibTrans" cxnId="{52F0BE28-B408-4389-BD6A-393AD72C1D2B}">
      <dgm:prSet/>
      <dgm:spPr/>
      <dgm:t>
        <a:bodyPr/>
        <a:lstStyle/>
        <a:p>
          <a:endParaRPr lang="en-US" sz="1100">
            <a:latin typeface="BPG Nino Mtavruli" panose="02000506000000020004" pitchFamily="2" charset="0"/>
          </a:endParaRPr>
        </a:p>
      </dgm:t>
    </dgm:pt>
    <dgm:pt modelId="{1BCBEC66-CD24-46D1-8653-00D6BA7AD793}">
      <dgm:prSet phldrT="[Text]" custT="1"/>
      <dgm:spPr/>
      <dgm:t>
        <a:bodyPr/>
        <a:lstStyle/>
        <a:p>
          <a:r>
            <a:rPr lang="ka-GE" sz="1100" dirty="0">
              <a:latin typeface="BPG Nino Mtavruli" panose="02000506000000020004" pitchFamily="2" charset="0"/>
            </a:rPr>
            <a:t>Winter temperaturesSoil</a:t>
          </a:r>
          <a:endParaRPr lang="en-US" sz="1100" dirty="0">
            <a:latin typeface="BPG Nino Mtavruli" panose="02000506000000020004" pitchFamily="2" charset="0"/>
          </a:endParaRPr>
        </a:p>
      </dgm:t>
    </dgm:pt>
    <dgm:pt modelId="{76F50C7C-F778-4B46-88E3-8CA7EA1150B3}" type="parTrans" cxnId="{403E768B-8559-4B58-ACC3-0928A2A2556D}">
      <dgm:prSet/>
      <dgm:spPr/>
      <dgm:t>
        <a:bodyPr/>
        <a:lstStyle/>
        <a:p>
          <a:endParaRPr lang="en-US" sz="1100">
            <a:latin typeface="BPG Nino Mtavruli" panose="02000506000000020004" pitchFamily="2" charset="0"/>
          </a:endParaRPr>
        </a:p>
      </dgm:t>
    </dgm:pt>
    <dgm:pt modelId="{60DE3E35-2F5E-483F-A24B-7FD7B3827A3F}" type="sibTrans" cxnId="{403E768B-8559-4B58-ACC3-0928A2A2556D}">
      <dgm:prSet/>
      <dgm:spPr/>
      <dgm:t>
        <a:bodyPr/>
        <a:lstStyle/>
        <a:p>
          <a:endParaRPr lang="en-US" sz="1100">
            <a:latin typeface="BPG Nino Mtavruli" panose="02000506000000020004" pitchFamily="2" charset="0"/>
          </a:endParaRPr>
        </a:p>
      </dgm:t>
    </dgm:pt>
    <dgm:pt modelId="{894BE784-5018-4533-90F8-10314739CA7B}">
      <dgm:prSet phldrT="[Text]" custT="1"/>
      <dgm:spPr/>
      <dgm:t>
        <a:bodyPr/>
        <a:lstStyle/>
        <a:p>
          <a:r>
            <a:rPr lang="en-US" sz="1100" dirty="0">
              <a:latin typeface="BPG Nino Mtavruli" panose="02000506000000020004" pitchFamily="2" charset="0"/>
            </a:rPr>
            <a:t>Little Limited use of pesticides</a:t>
          </a:r>
        </a:p>
      </dgm:t>
    </dgm:pt>
    <dgm:pt modelId="{9BF183D1-507F-4694-815A-A3D08219058D}" type="parTrans" cxnId="{132669D6-60FF-47FE-8B4E-30C7A54C80C2}">
      <dgm:prSet/>
      <dgm:spPr/>
      <dgm:t>
        <a:bodyPr/>
        <a:lstStyle/>
        <a:p>
          <a:endParaRPr lang="en-US">
            <a:latin typeface="BPG Nino Mtavruli" panose="02000506000000020004" pitchFamily="2" charset="0"/>
          </a:endParaRPr>
        </a:p>
      </dgm:t>
    </dgm:pt>
    <dgm:pt modelId="{5AB9FA0D-A712-4513-AF41-D0287D6CFF4B}" type="sibTrans" cxnId="{132669D6-60FF-47FE-8B4E-30C7A54C80C2}">
      <dgm:prSet/>
      <dgm:spPr/>
      <dgm:t>
        <a:bodyPr/>
        <a:lstStyle/>
        <a:p>
          <a:endParaRPr lang="en-US">
            <a:latin typeface="BPG Nino Mtavruli" panose="02000506000000020004" pitchFamily="2" charset="0"/>
          </a:endParaRPr>
        </a:p>
      </dgm:t>
    </dgm:pt>
    <dgm:pt modelId="{AF562F9D-4713-4176-9D30-88017B012661}">
      <dgm:prSet phldrT="[Text]" custT="1"/>
      <dgm:spPr/>
      <dgm:t>
        <a:bodyPr/>
        <a:lstStyle/>
        <a:p>
          <a:r>
            <a:rPr lang="en-US" sz="1100" dirty="0">
              <a:latin typeface="BPG Nino Mtavruli" panose="02000506000000020004" pitchFamily="2" charset="0"/>
            </a:rPr>
            <a:t>Good picking habits</a:t>
          </a:r>
        </a:p>
      </dgm:t>
    </dgm:pt>
    <dgm:pt modelId="{CFD73A54-C3D5-4FD2-A455-E14C95A5BB9F}" type="parTrans" cxnId="{749D9503-9683-4E0D-B8BE-A5A5E7BAE2FC}">
      <dgm:prSet/>
      <dgm:spPr/>
      <dgm:t>
        <a:bodyPr/>
        <a:lstStyle/>
        <a:p>
          <a:endParaRPr lang="en-US">
            <a:latin typeface="BPG Nino Mtavruli" panose="02000506000000020004" pitchFamily="2" charset="0"/>
          </a:endParaRPr>
        </a:p>
      </dgm:t>
    </dgm:pt>
    <dgm:pt modelId="{2671590C-6795-47FC-A8B4-B5888EF73D0E}" type="sibTrans" cxnId="{749D9503-9683-4E0D-B8BE-A5A5E7BAE2FC}">
      <dgm:prSet/>
      <dgm:spPr/>
      <dgm:t>
        <a:bodyPr/>
        <a:lstStyle/>
        <a:p>
          <a:endParaRPr lang="en-US">
            <a:latin typeface="BPG Nino Mtavruli" panose="02000506000000020004" pitchFamily="2" charset="0"/>
          </a:endParaRPr>
        </a:p>
      </dgm:t>
    </dgm:pt>
    <dgm:pt modelId="{6BAA01E6-66F1-4CB8-AF12-E1C98538BC7A}">
      <dgm:prSet phldrT="[Text]" custT="1"/>
      <dgm:spPr/>
      <dgm:t>
        <a:bodyPr/>
        <a:lstStyle/>
        <a:p>
          <a:r>
            <a:rPr lang="en-US" sz="1100" dirty="0">
              <a:latin typeface="BPG Nino Mtavruli" panose="02000506000000020004" pitchFamily="2" charset="0"/>
            </a:rPr>
            <a:t>Soil Fertility</a:t>
          </a:r>
        </a:p>
      </dgm:t>
    </dgm:pt>
    <dgm:pt modelId="{2CA056A3-3D8C-4EB7-BC63-8D9D5C2A2D5C}" type="parTrans" cxnId="{20DA99EF-F745-4ABA-8972-26884116560D}">
      <dgm:prSet/>
      <dgm:spPr/>
      <dgm:t>
        <a:bodyPr/>
        <a:lstStyle/>
        <a:p>
          <a:endParaRPr lang="en-US">
            <a:latin typeface="BPG Nino Mtavruli" panose="02000506000000020004" pitchFamily="2" charset="0"/>
          </a:endParaRPr>
        </a:p>
      </dgm:t>
    </dgm:pt>
    <dgm:pt modelId="{122FD320-D12D-4AE4-87CC-EC4FE3F7EF7A}" type="sibTrans" cxnId="{20DA99EF-F745-4ABA-8972-26884116560D}">
      <dgm:prSet/>
      <dgm:spPr/>
      <dgm:t>
        <a:bodyPr/>
        <a:lstStyle/>
        <a:p>
          <a:endParaRPr lang="en-US">
            <a:latin typeface="BPG Nino Mtavruli" panose="02000506000000020004" pitchFamily="2" charset="0"/>
          </a:endParaRPr>
        </a:p>
      </dgm:t>
    </dgm:pt>
    <dgm:pt modelId="{94329421-A4C2-46C7-9F6D-4C9153733871}">
      <dgm:prSet phldrT="[Text]" custT="1"/>
      <dgm:spPr/>
      <dgm:t>
        <a:bodyPr/>
        <a:lstStyle/>
        <a:p>
          <a:r>
            <a:rPr lang="en-US" sz="1100" dirty="0">
              <a:latin typeface="BPG Nino Mtavruli" panose="02000506000000020004" pitchFamily="2" charset="0"/>
            </a:rPr>
            <a:t>The farmers - The Human Factor</a:t>
          </a:r>
        </a:p>
      </dgm:t>
    </dgm:pt>
    <dgm:pt modelId="{B825485B-7A71-4B8F-97F9-F20D780603BD}" type="parTrans" cxnId="{CF372C0B-7F3C-49BA-ABE4-E59917FDD5A3}">
      <dgm:prSet/>
      <dgm:spPr/>
      <dgm:t>
        <a:bodyPr/>
        <a:lstStyle/>
        <a:p>
          <a:endParaRPr lang="en-US">
            <a:latin typeface="BPG Nino Mtavruli" panose="02000506000000020004" pitchFamily="2" charset="0"/>
          </a:endParaRPr>
        </a:p>
      </dgm:t>
    </dgm:pt>
    <dgm:pt modelId="{678945BA-0F0C-42EB-B53D-61DB9E90BE1B}" type="sibTrans" cxnId="{CF372C0B-7F3C-49BA-ABE4-E59917FDD5A3}">
      <dgm:prSet/>
      <dgm:spPr/>
      <dgm:t>
        <a:bodyPr/>
        <a:lstStyle/>
        <a:p>
          <a:endParaRPr lang="en-US">
            <a:latin typeface="BPG Nino Mtavruli" panose="02000506000000020004" pitchFamily="2" charset="0"/>
          </a:endParaRPr>
        </a:p>
      </dgm:t>
    </dgm:pt>
    <dgm:pt modelId="{F7FF960F-1AB5-48A0-8893-8F6AE586A6C5}">
      <dgm:prSet phldrT="[Text]" custT="1"/>
      <dgm:spPr/>
      <dgm:t>
        <a:bodyPr/>
        <a:lstStyle/>
        <a:p>
          <a:r>
            <a:rPr lang="ka-GE" sz="1100" dirty="0">
              <a:latin typeface="BPG Nino Mtavruli" panose="02000506000000020004" pitchFamily="2" charset="0"/>
            </a:rPr>
            <a:t>Support system for farmers</a:t>
          </a:r>
          <a:endParaRPr lang="en-US" sz="1100" dirty="0">
            <a:latin typeface="BPG Nino Mtavruli" panose="02000506000000020004" pitchFamily="2" charset="0"/>
          </a:endParaRPr>
        </a:p>
      </dgm:t>
    </dgm:pt>
    <dgm:pt modelId="{DB37C594-2974-450F-9F16-A78244D6F587}" type="parTrans" cxnId="{5DF02955-75F2-4F34-8105-C25D0DA70AAA}">
      <dgm:prSet/>
      <dgm:spPr/>
      <dgm:t>
        <a:bodyPr/>
        <a:lstStyle/>
        <a:p>
          <a:endParaRPr lang="en-US">
            <a:latin typeface="BPG Nino Mtavruli" panose="02000506000000020004" pitchFamily="2" charset="0"/>
          </a:endParaRPr>
        </a:p>
      </dgm:t>
    </dgm:pt>
    <dgm:pt modelId="{E88764D1-7A61-4DCA-9FAC-80459839B87E}" type="sibTrans" cxnId="{5DF02955-75F2-4F34-8105-C25D0DA70AAA}">
      <dgm:prSet/>
      <dgm:spPr/>
      <dgm:t>
        <a:bodyPr/>
        <a:lstStyle/>
        <a:p>
          <a:endParaRPr lang="en-US">
            <a:latin typeface="BPG Nino Mtavruli" panose="02000506000000020004" pitchFamily="2" charset="0"/>
          </a:endParaRPr>
        </a:p>
      </dgm:t>
    </dgm:pt>
    <dgm:pt modelId="{6FF90DAD-F623-4145-BC20-8FE5AB115B08}">
      <dgm:prSet phldrT="[Text]" custT="1"/>
      <dgm:spPr/>
      <dgm:t>
        <a:bodyPr/>
        <a:lstStyle/>
        <a:p>
          <a:r>
            <a:rPr lang="ka-GE" sz="1100" dirty="0">
              <a:latin typeface="BPG Nino Mtavruli" panose="02000506000000020004" pitchFamily="2" charset="0"/>
            </a:rPr>
            <a:t>Inputs</a:t>
          </a:r>
          <a:endParaRPr lang="en-US" sz="1100" dirty="0">
            <a:latin typeface="BPG Nino Mtavruli" panose="02000506000000020004" pitchFamily="2" charset="0"/>
          </a:endParaRPr>
        </a:p>
      </dgm:t>
    </dgm:pt>
    <dgm:pt modelId="{53D2DBA8-56E0-4AF4-BDB2-5FC70CA8E9CB}" type="parTrans" cxnId="{24EDD082-02C3-4CCD-B8D4-6579663B24E5}">
      <dgm:prSet/>
      <dgm:spPr/>
      <dgm:t>
        <a:bodyPr/>
        <a:lstStyle/>
        <a:p>
          <a:endParaRPr lang="en-US">
            <a:latin typeface="BPG Nino Mtavruli" panose="02000506000000020004" pitchFamily="2" charset="0"/>
          </a:endParaRPr>
        </a:p>
      </dgm:t>
    </dgm:pt>
    <dgm:pt modelId="{F45A57E5-91DB-46B3-AF45-AB26C564BB49}" type="sibTrans" cxnId="{24EDD082-02C3-4CCD-B8D4-6579663B24E5}">
      <dgm:prSet/>
      <dgm:spPr/>
      <dgm:t>
        <a:bodyPr/>
        <a:lstStyle/>
        <a:p>
          <a:endParaRPr lang="en-US">
            <a:latin typeface="BPG Nino Mtavruli" panose="02000506000000020004" pitchFamily="2" charset="0"/>
          </a:endParaRPr>
        </a:p>
      </dgm:t>
    </dgm:pt>
    <dgm:pt modelId="{2F8D6507-EB2D-4C98-B7A9-0C9BA3AB9B28}">
      <dgm:prSet phldrT="[Text]" custT="1"/>
      <dgm:spPr/>
      <dgm:t>
        <a:bodyPr/>
        <a:lstStyle/>
        <a:p>
          <a:r>
            <a:rPr lang="ka-GE" sz="1100" dirty="0">
              <a:latin typeface="BPG Nino Mtavruli" panose="02000506000000020004" pitchFamily="2" charset="0"/>
              <a:cs typeface="Calibri" panose="020F0502020204030204" pitchFamily="34" charset="0"/>
            </a:rPr>
            <a:t>Soil cultivation</a:t>
          </a:r>
          <a:endParaRPr lang="en-US" sz="1100" dirty="0">
            <a:latin typeface="BPG Nino Mtavruli" panose="02000506000000020004" pitchFamily="2" charset="0"/>
            <a:cs typeface="Calibri" panose="020F0502020204030204" pitchFamily="34" charset="0"/>
          </a:endParaRPr>
        </a:p>
      </dgm:t>
    </dgm:pt>
    <dgm:pt modelId="{B8336185-5FF6-4A6F-BC12-6206DC39E437}" type="parTrans" cxnId="{B24E63F9-A395-4E81-80F7-0594EE2AAB01}">
      <dgm:prSet/>
      <dgm:spPr/>
      <dgm:t>
        <a:bodyPr/>
        <a:lstStyle/>
        <a:p>
          <a:endParaRPr lang="en-US">
            <a:latin typeface="BPG Nino Mtavruli" panose="02000506000000020004" pitchFamily="2" charset="0"/>
          </a:endParaRPr>
        </a:p>
      </dgm:t>
    </dgm:pt>
    <dgm:pt modelId="{A74A41CF-4502-4EC2-A3E2-CB1178227698}" type="sibTrans" cxnId="{B24E63F9-A395-4E81-80F7-0594EE2AAB01}">
      <dgm:prSet/>
      <dgm:spPr/>
      <dgm:t>
        <a:bodyPr/>
        <a:lstStyle/>
        <a:p>
          <a:endParaRPr lang="en-US">
            <a:latin typeface="BPG Nino Mtavruli" panose="02000506000000020004" pitchFamily="2" charset="0"/>
          </a:endParaRPr>
        </a:p>
      </dgm:t>
    </dgm:pt>
    <dgm:pt modelId="{F1D67C00-78F4-4F17-BF16-81F404A154BF}" type="pres">
      <dgm:prSet presAssocID="{CF96C433-8B10-46B9-BC82-56C5ABE3D58E}" presName="layout" presStyleCnt="0">
        <dgm:presLayoutVars>
          <dgm:chMax/>
          <dgm:chPref/>
          <dgm:dir/>
          <dgm:resizeHandles/>
        </dgm:presLayoutVars>
      </dgm:prSet>
      <dgm:spPr/>
      <dgm:t>
        <a:bodyPr/>
        <a:lstStyle/>
        <a:p>
          <a:endParaRPr lang="en-US"/>
        </a:p>
      </dgm:t>
    </dgm:pt>
    <dgm:pt modelId="{2550EC3F-1549-428B-805D-CCCA4D070AD3}" type="pres">
      <dgm:prSet presAssocID="{B28726E1-B3C9-46BA-AAC6-1E7A4B4A82D4}" presName="root" presStyleCnt="0">
        <dgm:presLayoutVars>
          <dgm:chMax/>
          <dgm:chPref/>
        </dgm:presLayoutVars>
      </dgm:prSet>
      <dgm:spPr/>
    </dgm:pt>
    <dgm:pt modelId="{BEF7FFBB-50BC-4900-98E7-652E8250964E}" type="pres">
      <dgm:prSet presAssocID="{B28726E1-B3C9-46BA-AAC6-1E7A4B4A82D4}" presName="rootComposite" presStyleCnt="0">
        <dgm:presLayoutVars/>
      </dgm:prSet>
      <dgm:spPr/>
    </dgm:pt>
    <dgm:pt modelId="{AD175514-9190-498F-8C62-BC39498754C5}" type="pres">
      <dgm:prSet presAssocID="{B28726E1-B3C9-46BA-AAC6-1E7A4B4A82D4}" presName="ParentAccent" presStyleLbl="alignNode1" presStyleIdx="0" presStyleCnt="2"/>
      <dgm:spPr/>
    </dgm:pt>
    <dgm:pt modelId="{BDC9ADF6-AE8F-44F0-B334-EF8ED46301B5}" type="pres">
      <dgm:prSet presAssocID="{B28726E1-B3C9-46BA-AAC6-1E7A4B4A82D4}" presName="ParentSmallAccent" presStyleLbl="fgAcc1" presStyleIdx="0" presStyleCnt="2"/>
      <dgm:spPr/>
    </dgm:pt>
    <dgm:pt modelId="{EF7349D1-EF08-448D-AB4C-F2483F16CCAE}" type="pres">
      <dgm:prSet presAssocID="{B28726E1-B3C9-46BA-AAC6-1E7A4B4A82D4}" presName="Parent" presStyleLbl="revTx" presStyleIdx="0" presStyleCnt="14">
        <dgm:presLayoutVars>
          <dgm:chMax/>
          <dgm:chPref val="4"/>
          <dgm:bulletEnabled val="1"/>
        </dgm:presLayoutVars>
      </dgm:prSet>
      <dgm:spPr/>
      <dgm:t>
        <a:bodyPr/>
        <a:lstStyle/>
        <a:p>
          <a:endParaRPr lang="en-US"/>
        </a:p>
      </dgm:t>
    </dgm:pt>
    <dgm:pt modelId="{49CBBB2F-B253-411D-A41E-64E13A33E737}" type="pres">
      <dgm:prSet presAssocID="{B28726E1-B3C9-46BA-AAC6-1E7A4B4A82D4}" presName="childShape" presStyleCnt="0">
        <dgm:presLayoutVars>
          <dgm:chMax val="0"/>
          <dgm:chPref val="0"/>
        </dgm:presLayoutVars>
      </dgm:prSet>
      <dgm:spPr/>
    </dgm:pt>
    <dgm:pt modelId="{1AEC2484-7225-4C9C-8389-E4B8E79A1AC1}" type="pres">
      <dgm:prSet presAssocID="{7396D9F4-E983-4EC9-AACD-E2B6D7FC8695}" presName="childComposite" presStyleCnt="0">
        <dgm:presLayoutVars>
          <dgm:chMax val="0"/>
          <dgm:chPref val="0"/>
        </dgm:presLayoutVars>
      </dgm:prSet>
      <dgm:spPr/>
    </dgm:pt>
    <dgm:pt modelId="{6F3D4F49-747B-4B55-9AFB-64638C7D40C5}" type="pres">
      <dgm:prSet presAssocID="{7396D9F4-E983-4EC9-AACD-E2B6D7FC8695}" presName="ChildAccent" presStyleLbl="solidFgAcc1" presStyleIdx="0" presStyleCnt="12"/>
      <dgm:spPr/>
    </dgm:pt>
    <dgm:pt modelId="{47421E5A-B834-41EB-9C16-FDAB740069FB}" type="pres">
      <dgm:prSet presAssocID="{7396D9F4-E983-4EC9-AACD-E2B6D7FC8695}" presName="Child" presStyleLbl="revTx" presStyleIdx="1" presStyleCnt="14">
        <dgm:presLayoutVars>
          <dgm:chMax val="0"/>
          <dgm:chPref val="0"/>
          <dgm:bulletEnabled val="1"/>
        </dgm:presLayoutVars>
      </dgm:prSet>
      <dgm:spPr/>
      <dgm:t>
        <a:bodyPr/>
        <a:lstStyle/>
        <a:p>
          <a:endParaRPr lang="en-US"/>
        </a:p>
      </dgm:t>
    </dgm:pt>
    <dgm:pt modelId="{A289DF28-C50C-41F0-94CC-4D9F474E7293}" type="pres">
      <dgm:prSet presAssocID="{FB0D3267-404C-4177-9795-73322FCF6708}" presName="childComposite" presStyleCnt="0">
        <dgm:presLayoutVars>
          <dgm:chMax val="0"/>
          <dgm:chPref val="0"/>
        </dgm:presLayoutVars>
      </dgm:prSet>
      <dgm:spPr/>
    </dgm:pt>
    <dgm:pt modelId="{8AD09E20-42BD-438A-AB32-39250E586D84}" type="pres">
      <dgm:prSet presAssocID="{FB0D3267-404C-4177-9795-73322FCF6708}" presName="ChildAccent" presStyleLbl="solidFgAcc1" presStyleIdx="1" presStyleCnt="12"/>
      <dgm:spPr/>
    </dgm:pt>
    <dgm:pt modelId="{1C55C2B9-F38F-45B6-8EF7-A295D81DB7AD}" type="pres">
      <dgm:prSet presAssocID="{FB0D3267-404C-4177-9795-73322FCF6708}" presName="Child" presStyleLbl="revTx" presStyleIdx="2" presStyleCnt="14">
        <dgm:presLayoutVars>
          <dgm:chMax val="0"/>
          <dgm:chPref val="0"/>
          <dgm:bulletEnabled val="1"/>
        </dgm:presLayoutVars>
      </dgm:prSet>
      <dgm:spPr/>
      <dgm:t>
        <a:bodyPr/>
        <a:lstStyle/>
        <a:p>
          <a:endParaRPr lang="en-US"/>
        </a:p>
      </dgm:t>
    </dgm:pt>
    <dgm:pt modelId="{1059D224-508A-44A1-95BF-1E51D53EC841}" type="pres">
      <dgm:prSet presAssocID="{0BDC87D8-8555-4379-943C-71ADD1615889}" presName="childComposite" presStyleCnt="0">
        <dgm:presLayoutVars>
          <dgm:chMax val="0"/>
          <dgm:chPref val="0"/>
        </dgm:presLayoutVars>
      </dgm:prSet>
      <dgm:spPr/>
    </dgm:pt>
    <dgm:pt modelId="{66C2986E-7AA1-4644-BEA6-EE6AE40EA64A}" type="pres">
      <dgm:prSet presAssocID="{0BDC87D8-8555-4379-943C-71ADD1615889}" presName="ChildAccent" presStyleLbl="solidFgAcc1" presStyleIdx="2" presStyleCnt="12"/>
      <dgm:spPr/>
    </dgm:pt>
    <dgm:pt modelId="{C1B765AD-8374-4A9A-A09A-0DEF5E80496B}" type="pres">
      <dgm:prSet presAssocID="{0BDC87D8-8555-4379-943C-71ADD1615889}" presName="Child" presStyleLbl="revTx" presStyleIdx="3" presStyleCnt="14">
        <dgm:presLayoutVars>
          <dgm:chMax val="0"/>
          <dgm:chPref val="0"/>
          <dgm:bulletEnabled val="1"/>
        </dgm:presLayoutVars>
      </dgm:prSet>
      <dgm:spPr/>
      <dgm:t>
        <a:bodyPr/>
        <a:lstStyle/>
        <a:p>
          <a:endParaRPr lang="en-US"/>
        </a:p>
      </dgm:t>
    </dgm:pt>
    <dgm:pt modelId="{6A48C6A3-24DF-48DF-A24B-8AECB9261E6D}" type="pres">
      <dgm:prSet presAssocID="{894BE784-5018-4533-90F8-10314739CA7B}" presName="childComposite" presStyleCnt="0">
        <dgm:presLayoutVars>
          <dgm:chMax val="0"/>
          <dgm:chPref val="0"/>
        </dgm:presLayoutVars>
      </dgm:prSet>
      <dgm:spPr/>
    </dgm:pt>
    <dgm:pt modelId="{A5A2BFEF-47BA-48E5-8E90-F8D1D8798BAD}" type="pres">
      <dgm:prSet presAssocID="{894BE784-5018-4533-90F8-10314739CA7B}" presName="ChildAccent" presStyleLbl="solidFgAcc1" presStyleIdx="3" presStyleCnt="12"/>
      <dgm:spPr/>
    </dgm:pt>
    <dgm:pt modelId="{302B3882-9142-43E4-BFCF-D6DC5C85E232}" type="pres">
      <dgm:prSet presAssocID="{894BE784-5018-4533-90F8-10314739CA7B}" presName="Child" presStyleLbl="revTx" presStyleIdx="4" presStyleCnt="14">
        <dgm:presLayoutVars>
          <dgm:chMax val="0"/>
          <dgm:chPref val="0"/>
          <dgm:bulletEnabled val="1"/>
        </dgm:presLayoutVars>
      </dgm:prSet>
      <dgm:spPr/>
      <dgm:t>
        <a:bodyPr/>
        <a:lstStyle/>
        <a:p>
          <a:endParaRPr lang="en-US"/>
        </a:p>
      </dgm:t>
    </dgm:pt>
    <dgm:pt modelId="{689A2145-E24F-4743-9235-18399FB8BC6B}" type="pres">
      <dgm:prSet presAssocID="{AF562F9D-4713-4176-9D30-88017B012661}" presName="childComposite" presStyleCnt="0">
        <dgm:presLayoutVars>
          <dgm:chMax val="0"/>
          <dgm:chPref val="0"/>
        </dgm:presLayoutVars>
      </dgm:prSet>
      <dgm:spPr/>
    </dgm:pt>
    <dgm:pt modelId="{4EB67D3A-07D4-401B-99FD-33A1E5FA95DE}" type="pres">
      <dgm:prSet presAssocID="{AF562F9D-4713-4176-9D30-88017B012661}" presName="ChildAccent" presStyleLbl="solidFgAcc1" presStyleIdx="4" presStyleCnt="12"/>
      <dgm:spPr/>
    </dgm:pt>
    <dgm:pt modelId="{C59FEA38-5059-4232-B531-5E51F23E4DE4}" type="pres">
      <dgm:prSet presAssocID="{AF562F9D-4713-4176-9D30-88017B012661}" presName="Child" presStyleLbl="revTx" presStyleIdx="5" presStyleCnt="14">
        <dgm:presLayoutVars>
          <dgm:chMax val="0"/>
          <dgm:chPref val="0"/>
          <dgm:bulletEnabled val="1"/>
        </dgm:presLayoutVars>
      </dgm:prSet>
      <dgm:spPr/>
      <dgm:t>
        <a:bodyPr/>
        <a:lstStyle/>
        <a:p>
          <a:endParaRPr lang="en-US"/>
        </a:p>
      </dgm:t>
    </dgm:pt>
    <dgm:pt modelId="{677D5C0F-B01B-414D-B945-84EE7FC97244}" type="pres">
      <dgm:prSet presAssocID="{6BAA01E6-66F1-4CB8-AF12-E1C98538BC7A}" presName="childComposite" presStyleCnt="0">
        <dgm:presLayoutVars>
          <dgm:chMax val="0"/>
          <dgm:chPref val="0"/>
        </dgm:presLayoutVars>
      </dgm:prSet>
      <dgm:spPr/>
    </dgm:pt>
    <dgm:pt modelId="{6089E4F5-CA58-411E-8E32-C919330E2E29}" type="pres">
      <dgm:prSet presAssocID="{6BAA01E6-66F1-4CB8-AF12-E1C98538BC7A}" presName="ChildAccent" presStyleLbl="solidFgAcc1" presStyleIdx="5" presStyleCnt="12"/>
      <dgm:spPr/>
    </dgm:pt>
    <dgm:pt modelId="{1ED6D0DC-3BBA-4BBB-806F-329422122066}" type="pres">
      <dgm:prSet presAssocID="{6BAA01E6-66F1-4CB8-AF12-E1C98538BC7A}" presName="Child" presStyleLbl="revTx" presStyleIdx="6" presStyleCnt="14">
        <dgm:presLayoutVars>
          <dgm:chMax val="0"/>
          <dgm:chPref val="0"/>
          <dgm:bulletEnabled val="1"/>
        </dgm:presLayoutVars>
      </dgm:prSet>
      <dgm:spPr/>
      <dgm:t>
        <a:bodyPr/>
        <a:lstStyle/>
        <a:p>
          <a:endParaRPr lang="en-US"/>
        </a:p>
      </dgm:t>
    </dgm:pt>
    <dgm:pt modelId="{276C0134-3572-4CAD-B1D9-8EB8AF3ACBA7}" type="pres">
      <dgm:prSet presAssocID="{94329421-A4C2-46C7-9F6D-4C9153733871}" presName="childComposite" presStyleCnt="0">
        <dgm:presLayoutVars>
          <dgm:chMax val="0"/>
          <dgm:chPref val="0"/>
        </dgm:presLayoutVars>
      </dgm:prSet>
      <dgm:spPr/>
    </dgm:pt>
    <dgm:pt modelId="{8724EE0B-5F45-4CF9-9960-1A615E082670}" type="pres">
      <dgm:prSet presAssocID="{94329421-A4C2-46C7-9F6D-4C9153733871}" presName="ChildAccent" presStyleLbl="solidFgAcc1" presStyleIdx="6" presStyleCnt="12"/>
      <dgm:spPr/>
    </dgm:pt>
    <dgm:pt modelId="{CFAB0532-B5D0-4A0E-85C2-5490B8C9182D}" type="pres">
      <dgm:prSet presAssocID="{94329421-A4C2-46C7-9F6D-4C9153733871}" presName="Child" presStyleLbl="revTx" presStyleIdx="7" presStyleCnt="14">
        <dgm:presLayoutVars>
          <dgm:chMax val="0"/>
          <dgm:chPref val="0"/>
          <dgm:bulletEnabled val="1"/>
        </dgm:presLayoutVars>
      </dgm:prSet>
      <dgm:spPr/>
      <dgm:t>
        <a:bodyPr/>
        <a:lstStyle/>
        <a:p>
          <a:endParaRPr lang="en-US"/>
        </a:p>
      </dgm:t>
    </dgm:pt>
    <dgm:pt modelId="{AF52BBCA-FB6C-40A1-B73C-A662D3FD1BA7}" type="pres">
      <dgm:prSet presAssocID="{950839AE-0082-4DFC-BA01-73DDAD462F90}" presName="root" presStyleCnt="0">
        <dgm:presLayoutVars>
          <dgm:chMax/>
          <dgm:chPref/>
        </dgm:presLayoutVars>
      </dgm:prSet>
      <dgm:spPr/>
    </dgm:pt>
    <dgm:pt modelId="{05399DCB-87A8-4F55-977B-C63C3E5BC75B}" type="pres">
      <dgm:prSet presAssocID="{950839AE-0082-4DFC-BA01-73DDAD462F90}" presName="rootComposite" presStyleCnt="0">
        <dgm:presLayoutVars/>
      </dgm:prSet>
      <dgm:spPr/>
    </dgm:pt>
    <dgm:pt modelId="{CA953D4E-03CE-4C42-8881-BBAC46F0E8DA}" type="pres">
      <dgm:prSet presAssocID="{950839AE-0082-4DFC-BA01-73DDAD462F90}" presName="ParentAccent" presStyleLbl="alignNode1" presStyleIdx="1" presStyleCnt="2"/>
      <dgm:spPr/>
    </dgm:pt>
    <dgm:pt modelId="{0C3106AA-499E-4BB2-AF68-D4BDF3025DD1}" type="pres">
      <dgm:prSet presAssocID="{950839AE-0082-4DFC-BA01-73DDAD462F90}" presName="ParentSmallAccent" presStyleLbl="fgAcc1" presStyleIdx="1" presStyleCnt="2"/>
      <dgm:spPr/>
    </dgm:pt>
    <dgm:pt modelId="{D056487B-0F99-45AE-89E6-E606E04523EF}" type="pres">
      <dgm:prSet presAssocID="{950839AE-0082-4DFC-BA01-73DDAD462F90}" presName="Parent" presStyleLbl="revTx" presStyleIdx="8" presStyleCnt="14">
        <dgm:presLayoutVars>
          <dgm:chMax/>
          <dgm:chPref val="4"/>
          <dgm:bulletEnabled val="1"/>
        </dgm:presLayoutVars>
      </dgm:prSet>
      <dgm:spPr/>
      <dgm:t>
        <a:bodyPr/>
        <a:lstStyle/>
        <a:p>
          <a:endParaRPr lang="en-US"/>
        </a:p>
      </dgm:t>
    </dgm:pt>
    <dgm:pt modelId="{B09154E9-FB70-42D2-A897-8AAC72CBE061}" type="pres">
      <dgm:prSet presAssocID="{950839AE-0082-4DFC-BA01-73DDAD462F90}" presName="childShape" presStyleCnt="0">
        <dgm:presLayoutVars>
          <dgm:chMax val="0"/>
          <dgm:chPref val="0"/>
        </dgm:presLayoutVars>
      </dgm:prSet>
      <dgm:spPr/>
    </dgm:pt>
    <dgm:pt modelId="{532E362B-2E23-40F2-A449-55CD11BD5B6E}" type="pres">
      <dgm:prSet presAssocID="{9FFBEE83-2DD3-4FF4-87A1-D1888E29F73F}" presName="childComposite" presStyleCnt="0">
        <dgm:presLayoutVars>
          <dgm:chMax val="0"/>
          <dgm:chPref val="0"/>
        </dgm:presLayoutVars>
      </dgm:prSet>
      <dgm:spPr/>
    </dgm:pt>
    <dgm:pt modelId="{E186B0DB-C3D9-482F-8FD7-4E95354D016E}" type="pres">
      <dgm:prSet presAssocID="{9FFBEE83-2DD3-4FF4-87A1-D1888E29F73F}" presName="ChildAccent" presStyleLbl="solidFgAcc1" presStyleIdx="7" presStyleCnt="12"/>
      <dgm:spPr/>
    </dgm:pt>
    <dgm:pt modelId="{4D57C049-352F-4895-BEBA-D917B9CD98C0}" type="pres">
      <dgm:prSet presAssocID="{9FFBEE83-2DD3-4FF4-87A1-D1888E29F73F}" presName="Child" presStyleLbl="revTx" presStyleIdx="9" presStyleCnt="14">
        <dgm:presLayoutVars>
          <dgm:chMax val="0"/>
          <dgm:chPref val="0"/>
          <dgm:bulletEnabled val="1"/>
        </dgm:presLayoutVars>
      </dgm:prSet>
      <dgm:spPr/>
      <dgm:t>
        <a:bodyPr/>
        <a:lstStyle/>
        <a:p>
          <a:endParaRPr lang="en-US"/>
        </a:p>
      </dgm:t>
    </dgm:pt>
    <dgm:pt modelId="{9DF5C7D5-B082-47C9-8647-ED2B549F83C9}" type="pres">
      <dgm:prSet presAssocID="{1BCBEC66-CD24-46D1-8653-00D6BA7AD793}" presName="childComposite" presStyleCnt="0">
        <dgm:presLayoutVars>
          <dgm:chMax val="0"/>
          <dgm:chPref val="0"/>
        </dgm:presLayoutVars>
      </dgm:prSet>
      <dgm:spPr/>
    </dgm:pt>
    <dgm:pt modelId="{0D97D33C-3B8E-4762-9919-F422343D05F7}" type="pres">
      <dgm:prSet presAssocID="{1BCBEC66-CD24-46D1-8653-00D6BA7AD793}" presName="ChildAccent" presStyleLbl="solidFgAcc1" presStyleIdx="8" presStyleCnt="12"/>
      <dgm:spPr/>
    </dgm:pt>
    <dgm:pt modelId="{4C54B4C2-A0A4-4E17-90A2-AB919A1C5EEF}" type="pres">
      <dgm:prSet presAssocID="{1BCBEC66-CD24-46D1-8653-00D6BA7AD793}" presName="Child" presStyleLbl="revTx" presStyleIdx="10" presStyleCnt="14">
        <dgm:presLayoutVars>
          <dgm:chMax val="0"/>
          <dgm:chPref val="0"/>
          <dgm:bulletEnabled val="1"/>
        </dgm:presLayoutVars>
      </dgm:prSet>
      <dgm:spPr/>
      <dgm:t>
        <a:bodyPr/>
        <a:lstStyle/>
        <a:p>
          <a:endParaRPr lang="en-US"/>
        </a:p>
      </dgm:t>
    </dgm:pt>
    <dgm:pt modelId="{2A9D283E-E6A5-445F-A06B-2EF3DF95BFFF}" type="pres">
      <dgm:prSet presAssocID="{F7FF960F-1AB5-48A0-8893-8F6AE586A6C5}" presName="childComposite" presStyleCnt="0">
        <dgm:presLayoutVars>
          <dgm:chMax val="0"/>
          <dgm:chPref val="0"/>
        </dgm:presLayoutVars>
      </dgm:prSet>
      <dgm:spPr/>
    </dgm:pt>
    <dgm:pt modelId="{989CB767-CFF5-4932-AB71-449F6FD96754}" type="pres">
      <dgm:prSet presAssocID="{F7FF960F-1AB5-48A0-8893-8F6AE586A6C5}" presName="ChildAccent" presStyleLbl="solidFgAcc1" presStyleIdx="9" presStyleCnt="12"/>
      <dgm:spPr/>
    </dgm:pt>
    <dgm:pt modelId="{85F6814C-0790-41D8-9F23-A3C74D4CC9EB}" type="pres">
      <dgm:prSet presAssocID="{F7FF960F-1AB5-48A0-8893-8F6AE586A6C5}" presName="Child" presStyleLbl="revTx" presStyleIdx="11" presStyleCnt="14">
        <dgm:presLayoutVars>
          <dgm:chMax val="0"/>
          <dgm:chPref val="0"/>
          <dgm:bulletEnabled val="1"/>
        </dgm:presLayoutVars>
      </dgm:prSet>
      <dgm:spPr/>
      <dgm:t>
        <a:bodyPr/>
        <a:lstStyle/>
        <a:p>
          <a:endParaRPr lang="en-US"/>
        </a:p>
      </dgm:t>
    </dgm:pt>
    <dgm:pt modelId="{C20BB250-420D-402E-97D6-6744E11CDF8E}" type="pres">
      <dgm:prSet presAssocID="{6FF90DAD-F623-4145-BC20-8FE5AB115B08}" presName="childComposite" presStyleCnt="0">
        <dgm:presLayoutVars>
          <dgm:chMax val="0"/>
          <dgm:chPref val="0"/>
        </dgm:presLayoutVars>
      </dgm:prSet>
      <dgm:spPr/>
    </dgm:pt>
    <dgm:pt modelId="{DA39D4A2-652B-4797-8BEA-748247015F5A}" type="pres">
      <dgm:prSet presAssocID="{6FF90DAD-F623-4145-BC20-8FE5AB115B08}" presName="ChildAccent" presStyleLbl="solidFgAcc1" presStyleIdx="10" presStyleCnt="12"/>
      <dgm:spPr/>
    </dgm:pt>
    <dgm:pt modelId="{0871F2BB-A0AE-4DFD-ADE3-59716D114B28}" type="pres">
      <dgm:prSet presAssocID="{6FF90DAD-F623-4145-BC20-8FE5AB115B08}" presName="Child" presStyleLbl="revTx" presStyleIdx="12" presStyleCnt="14">
        <dgm:presLayoutVars>
          <dgm:chMax val="0"/>
          <dgm:chPref val="0"/>
          <dgm:bulletEnabled val="1"/>
        </dgm:presLayoutVars>
      </dgm:prSet>
      <dgm:spPr/>
      <dgm:t>
        <a:bodyPr/>
        <a:lstStyle/>
        <a:p>
          <a:endParaRPr lang="en-US"/>
        </a:p>
      </dgm:t>
    </dgm:pt>
    <dgm:pt modelId="{C29D080D-ED87-4F3E-820C-406505353E6E}" type="pres">
      <dgm:prSet presAssocID="{2F8D6507-EB2D-4C98-B7A9-0C9BA3AB9B28}" presName="childComposite" presStyleCnt="0">
        <dgm:presLayoutVars>
          <dgm:chMax val="0"/>
          <dgm:chPref val="0"/>
        </dgm:presLayoutVars>
      </dgm:prSet>
      <dgm:spPr/>
    </dgm:pt>
    <dgm:pt modelId="{459F2E1F-7871-4283-859D-8BB9AC55BC5C}" type="pres">
      <dgm:prSet presAssocID="{2F8D6507-EB2D-4C98-B7A9-0C9BA3AB9B28}" presName="ChildAccent" presStyleLbl="solidFgAcc1" presStyleIdx="11" presStyleCnt="12"/>
      <dgm:spPr/>
    </dgm:pt>
    <dgm:pt modelId="{78E49D74-3442-40B1-807A-641A92B1E213}" type="pres">
      <dgm:prSet presAssocID="{2F8D6507-EB2D-4C98-B7A9-0C9BA3AB9B28}" presName="Child" presStyleLbl="revTx" presStyleIdx="13" presStyleCnt="14">
        <dgm:presLayoutVars>
          <dgm:chMax val="0"/>
          <dgm:chPref val="0"/>
          <dgm:bulletEnabled val="1"/>
        </dgm:presLayoutVars>
      </dgm:prSet>
      <dgm:spPr/>
      <dgm:t>
        <a:bodyPr/>
        <a:lstStyle/>
        <a:p>
          <a:endParaRPr lang="en-US"/>
        </a:p>
      </dgm:t>
    </dgm:pt>
  </dgm:ptLst>
  <dgm:cxnLst>
    <dgm:cxn modelId="{505F5BF2-EF6F-4E74-ACD7-F270E825EAFF}" type="presOf" srcId="{F7FF960F-1AB5-48A0-8893-8F6AE586A6C5}" destId="{85F6814C-0790-41D8-9F23-A3C74D4CC9EB}" srcOrd="0" destOrd="0" presId="urn:microsoft.com/office/officeart/2008/layout/SquareAccentList"/>
    <dgm:cxn modelId="{403E768B-8559-4B58-ACC3-0928A2A2556D}" srcId="{950839AE-0082-4DFC-BA01-73DDAD462F90}" destId="{1BCBEC66-CD24-46D1-8653-00D6BA7AD793}" srcOrd="1" destOrd="0" parTransId="{76F50C7C-F778-4B46-88E3-8CA7EA1150B3}" sibTransId="{60DE3E35-2F5E-483F-A24B-7FD7B3827A3F}"/>
    <dgm:cxn modelId="{E2140B10-0D13-43F0-AAE5-B66F50A17B36}" type="presOf" srcId="{AF562F9D-4713-4176-9D30-88017B012661}" destId="{C59FEA38-5059-4232-B531-5E51F23E4DE4}" srcOrd="0" destOrd="0" presId="urn:microsoft.com/office/officeart/2008/layout/SquareAccentList"/>
    <dgm:cxn modelId="{00825C5A-FF60-47DD-8E0B-EF323B01C5A7}" type="presOf" srcId="{CF96C433-8B10-46B9-BC82-56C5ABE3D58E}" destId="{F1D67C00-78F4-4F17-BF16-81F404A154BF}" srcOrd="0" destOrd="0" presId="urn:microsoft.com/office/officeart/2008/layout/SquareAccentList"/>
    <dgm:cxn modelId="{C7C6F9FB-8398-45A1-8B54-445E3E9ACC71}" type="presOf" srcId="{0BDC87D8-8555-4379-943C-71ADD1615889}" destId="{C1B765AD-8374-4A9A-A09A-0DEF5E80496B}" srcOrd="0" destOrd="0" presId="urn:microsoft.com/office/officeart/2008/layout/SquareAccentList"/>
    <dgm:cxn modelId="{CF372C0B-7F3C-49BA-ABE4-E59917FDD5A3}" srcId="{B28726E1-B3C9-46BA-AAC6-1E7A4B4A82D4}" destId="{94329421-A4C2-46C7-9F6D-4C9153733871}" srcOrd="6" destOrd="0" parTransId="{B825485B-7A71-4B8F-97F9-F20D780603BD}" sibTransId="{678945BA-0F0C-42EB-B53D-61DB9E90BE1B}"/>
    <dgm:cxn modelId="{0A9DEFD9-D0A5-4F49-9DA7-F05964C1715D}" type="presOf" srcId="{FB0D3267-404C-4177-9795-73322FCF6708}" destId="{1C55C2B9-F38F-45B6-8EF7-A295D81DB7AD}" srcOrd="0" destOrd="0" presId="urn:microsoft.com/office/officeart/2008/layout/SquareAccentList"/>
    <dgm:cxn modelId="{B24E63F9-A395-4E81-80F7-0594EE2AAB01}" srcId="{950839AE-0082-4DFC-BA01-73DDAD462F90}" destId="{2F8D6507-EB2D-4C98-B7A9-0C9BA3AB9B28}" srcOrd="4" destOrd="0" parTransId="{B8336185-5FF6-4A6F-BC12-6206DC39E437}" sibTransId="{A74A41CF-4502-4EC2-A3E2-CB1178227698}"/>
    <dgm:cxn modelId="{201CDE2A-5DF1-4B1D-B934-B2EAE6BF034F}" srcId="{B28726E1-B3C9-46BA-AAC6-1E7A4B4A82D4}" destId="{0BDC87D8-8555-4379-943C-71ADD1615889}" srcOrd="2" destOrd="0" parTransId="{47F7911E-6E9D-4DA3-96A5-988C996EC7F5}" sibTransId="{79C3BF0F-5441-4ACE-95C6-8B6151320AAB}"/>
    <dgm:cxn modelId="{52F0BE28-B408-4389-BD6A-393AD72C1D2B}" srcId="{950839AE-0082-4DFC-BA01-73DDAD462F90}" destId="{9FFBEE83-2DD3-4FF4-87A1-D1888E29F73F}" srcOrd="0" destOrd="0" parTransId="{B406B410-A799-46C2-B158-BA226DD305C7}" sibTransId="{C7FF6266-19D0-45C1-8D34-E194A1880D82}"/>
    <dgm:cxn modelId="{72826401-E196-4B8C-82AA-1DFCB5476F8B}" srcId="{CF96C433-8B10-46B9-BC82-56C5ABE3D58E}" destId="{B28726E1-B3C9-46BA-AAC6-1E7A4B4A82D4}" srcOrd="0" destOrd="0" parTransId="{868DD543-5990-4C8F-8E22-99D365DEB616}" sibTransId="{FEAA6792-82C7-4BAB-ACF9-F7B1285D7368}"/>
    <dgm:cxn modelId="{CF3E4FDC-5689-413B-8DF8-8A6B1FE3BBD2}" type="presOf" srcId="{B28726E1-B3C9-46BA-AAC6-1E7A4B4A82D4}" destId="{EF7349D1-EF08-448D-AB4C-F2483F16CCAE}" srcOrd="0" destOrd="0" presId="urn:microsoft.com/office/officeart/2008/layout/SquareAccentList"/>
    <dgm:cxn modelId="{6B789F42-4AEA-4344-96C2-1A2B4AE581A9}" type="presOf" srcId="{9FFBEE83-2DD3-4FF4-87A1-D1888E29F73F}" destId="{4D57C049-352F-4895-BEBA-D917B9CD98C0}" srcOrd="0" destOrd="0" presId="urn:microsoft.com/office/officeart/2008/layout/SquareAccentList"/>
    <dgm:cxn modelId="{14505562-9331-49F8-9846-B16EA0827258}" srcId="{CF96C433-8B10-46B9-BC82-56C5ABE3D58E}" destId="{950839AE-0082-4DFC-BA01-73DDAD462F90}" srcOrd="1" destOrd="0" parTransId="{837EEADC-5062-41B2-B5C7-8E908D7B8A78}" sibTransId="{383652DC-07F9-4E20-B5DE-64A209EEC6AD}"/>
    <dgm:cxn modelId="{20DA99EF-F745-4ABA-8972-26884116560D}" srcId="{B28726E1-B3C9-46BA-AAC6-1E7A4B4A82D4}" destId="{6BAA01E6-66F1-4CB8-AF12-E1C98538BC7A}" srcOrd="5" destOrd="0" parTransId="{2CA056A3-3D8C-4EB7-BC63-8D9D5C2A2D5C}" sibTransId="{122FD320-D12D-4AE4-87CC-EC4FE3F7EF7A}"/>
    <dgm:cxn modelId="{77B42607-FC3E-42B8-8E26-2FFDFE19545C}" type="presOf" srcId="{6BAA01E6-66F1-4CB8-AF12-E1C98538BC7A}" destId="{1ED6D0DC-3BBA-4BBB-806F-329422122066}" srcOrd="0" destOrd="0" presId="urn:microsoft.com/office/officeart/2008/layout/SquareAccentList"/>
    <dgm:cxn modelId="{91F0C5C1-E059-45FF-B672-5614FA571C5A}" srcId="{B28726E1-B3C9-46BA-AAC6-1E7A4B4A82D4}" destId="{7396D9F4-E983-4EC9-AACD-E2B6D7FC8695}" srcOrd="0" destOrd="0" parTransId="{D78424C8-C4AF-4D57-AE72-83F057D50820}" sibTransId="{58F409BA-3E0F-42A8-8EC1-8427B24C0C1F}"/>
    <dgm:cxn modelId="{76E781DA-0304-4DE5-97FA-A1E7AFC7C769}" type="presOf" srcId="{2F8D6507-EB2D-4C98-B7A9-0C9BA3AB9B28}" destId="{78E49D74-3442-40B1-807A-641A92B1E213}" srcOrd="0" destOrd="0" presId="urn:microsoft.com/office/officeart/2008/layout/SquareAccentList"/>
    <dgm:cxn modelId="{132669D6-60FF-47FE-8B4E-30C7A54C80C2}" srcId="{B28726E1-B3C9-46BA-AAC6-1E7A4B4A82D4}" destId="{894BE784-5018-4533-90F8-10314739CA7B}" srcOrd="3" destOrd="0" parTransId="{9BF183D1-507F-4694-815A-A3D08219058D}" sibTransId="{5AB9FA0D-A712-4513-AF41-D0287D6CFF4B}"/>
    <dgm:cxn modelId="{749D9503-9683-4E0D-B8BE-A5A5E7BAE2FC}" srcId="{B28726E1-B3C9-46BA-AAC6-1E7A4B4A82D4}" destId="{AF562F9D-4713-4176-9D30-88017B012661}" srcOrd="4" destOrd="0" parTransId="{CFD73A54-C3D5-4FD2-A455-E14C95A5BB9F}" sibTransId="{2671590C-6795-47FC-A8B4-B5888EF73D0E}"/>
    <dgm:cxn modelId="{C7631952-76D8-42A4-99B8-1B2367FAF928}" type="presOf" srcId="{894BE784-5018-4533-90F8-10314739CA7B}" destId="{302B3882-9142-43E4-BFCF-D6DC5C85E232}" srcOrd="0" destOrd="0" presId="urn:microsoft.com/office/officeart/2008/layout/SquareAccentList"/>
    <dgm:cxn modelId="{9D82EDBE-B0C9-447A-B6A3-340BC00FA0BD}" type="presOf" srcId="{950839AE-0082-4DFC-BA01-73DDAD462F90}" destId="{D056487B-0F99-45AE-89E6-E606E04523EF}" srcOrd="0" destOrd="0" presId="urn:microsoft.com/office/officeart/2008/layout/SquareAccentList"/>
    <dgm:cxn modelId="{8DE84CD7-89BF-4DEA-8214-18C24C73F382}" type="presOf" srcId="{6FF90DAD-F623-4145-BC20-8FE5AB115B08}" destId="{0871F2BB-A0AE-4DFD-ADE3-59716D114B28}" srcOrd="0" destOrd="0" presId="urn:microsoft.com/office/officeart/2008/layout/SquareAccentList"/>
    <dgm:cxn modelId="{BEDCF957-EC5B-430E-A770-D02409E492D4}" type="presOf" srcId="{94329421-A4C2-46C7-9F6D-4C9153733871}" destId="{CFAB0532-B5D0-4A0E-85C2-5490B8C9182D}" srcOrd="0" destOrd="0" presId="urn:microsoft.com/office/officeart/2008/layout/SquareAccentList"/>
    <dgm:cxn modelId="{C3351CB6-0D02-4A2C-A68C-9BA75118ECAF}" type="presOf" srcId="{7396D9F4-E983-4EC9-AACD-E2B6D7FC8695}" destId="{47421E5A-B834-41EB-9C16-FDAB740069FB}" srcOrd="0" destOrd="0" presId="urn:microsoft.com/office/officeart/2008/layout/SquareAccentList"/>
    <dgm:cxn modelId="{5DF02955-75F2-4F34-8105-C25D0DA70AAA}" srcId="{950839AE-0082-4DFC-BA01-73DDAD462F90}" destId="{F7FF960F-1AB5-48A0-8893-8F6AE586A6C5}" srcOrd="2" destOrd="0" parTransId="{DB37C594-2974-450F-9F16-A78244D6F587}" sibTransId="{E88764D1-7A61-4DCA-9FAC-80459839B87E}"/>
    <dgm:cxn modelId="{56B814E8-5A53-4103-A537-038C1C594ADE}" srcId="{B28726E1-B3C9-46BA-AAC6-1E7A4B4A82D4}" destId="{FB0D3267-404C-4177-9795-73322FCF6708}" srcOrd="1" destOrd="0" parTransId="{E7A4E505-600A-4504-B7D9-B3FD909B4E92}" sibTransId="{855019E0-AB6F-455E-A9BE-C3643F5B96A6}"/>
    <dgm:cxn modelId="{AAD9CC95-3840-4C8B-B545-000487DDB2AF}" type="presOf" srcId="{1BCBEC66-CD24-46D1-8653-00D6BA7AD793}" destId="{4C54B4C2-A0A4-4E17-90A2-AB919A1C5EEF}" srcOrd="0" destOrd="0" presId="urn:microsoft.com/office/officeart/2008/layout/SquareAccentList"/>
    <dgm:cxn modelId="{24EDD082-02C3-4CCD-B8D4-6579663B24E5}" srcId="{950839AE-0082-4DFC-BA01-73DDAD462F90}" destId="{6FF90DAD-F623-4145-BC20-8FE5AB115B08}" srcOrd="3" destOrd="0" parTransId="{53D2DBA8-56E0-4AF4-BDB2-5FC70CA8E9CB}" sibTransId="{F45A57E5-91DB-46B3-AF45-AB26C564BB49}"/>
    <dgm:cxn modelId="{FB35EA1D-4510-4207-A2A1-997630AD6822}" type="presParOf" srcId="{F1D67C00-78F4-4F17-BF16-81F404A154BF}" destId="{2550EC3F-1549-428B-805D-CCCA4D070AD3}" srcOrd="0" destOrd="0" presId="urn:microsoft.com/office/officeart/2008/layout/SquareAccentList"/>
    <dgm:cxn modelId="{200A7D5B-1A6E-4E07-960C-8219687E3DD6}" type="presParOf" srcId="{2550EC3F-1549-428B-805D-CCCA4D070AD3}" destId="{BEF7FFBB-50BC-4900-98E7-652E8250964E}" srcOrd="0" destOrd="0" presId="urn:microsoft.com/office/officeart/2008/layout/SquareAccentList"/>
    <dgm:cxn modelId="{C8CE829F-346A-428D-A095-24175538AF87}" type="presParOf" srcId="{BEF7FFBB-50BC-4900-98E7-652E8250964E}" destId="{AD175514-9190-498F-8C62-BC39498754C5}" srcOrd="0" destOrd="0" presId="urn:microsoft.com/office/officeart/2008/layout/SquareAccentList"/>
    <dgm:cxn modelId="{02A0FA4D-43AB-47A6-A56A-D839593E1317}" type="presParOf" srcId="{BEF7FFBB-50BC-4900-98E7-652E8250964E}" destId="{BDC9ADF6-AE8F-44F0-B334-EF8ED46301B5}" srcOrd="1" destOrd="0" presId="urn:microsoft.com/office/officeart/2008/layout/SquareAccentList"/>
    <dgm:cxn modelId="{5F00D877-654F-4C62-9419-9A8377C5D6BA}" type="presParOf" srcId="{BEF7FFBB-50BC-4900-98E7-652E8250964E}" destId="{EF7349D1-EF08-448D-AB4C-F2483F16CCAE}" srcOrd="2" destOrd="0" presId="urn:microsoft.com/office/officeart/2008/layout/SquareAccentList"/>
    <dgm:cxn modelId="{632D1CCF-A058-405B-9188-6EABB04ACB39}" type="presParOf" srcId="{2550EC3F-1549-428B-805D-CCCA4D070AD3}" destId="{49CBBB2F-B253-411D-A41E-64E13A33E737}" srcOrd="1" destOrd="0" presId="urn:microsoft.com/office/officeart/2008/layout/SquareAccentList"/>
    <dgm:cxn modelId="{1DF71FAB-3F28-4105-8E32-0AAECCAC54D9}" type="presParOf" srcId="{49CBBB2F-B253-411D-A41E-64E13A33E737}" destId="{1AEC2484-7225-4C9C-8389-E4B8E79A1AC1}" srcOrd="0" destOrd="0" presId="urn:microsoft.com/office/officeart/2008/layout/SquareAccentList"/>
    <dgm:cxn modelId="{48A455CA-B0CE-486D-900A-E38C73E58FB9}" type="presParOf" srcId="{1AEC2484-7225-4C9C-8389-E4B8E79A1AC1}" destId="{6F3D4F49-747B-4B55-9AFB-64638C7D40C5}" srcOrd="0" destOrd="0" presId="urn:microsoft.com/office/officeart/2008/layout/SquareAccentList"/>
    <dgm:cxn modelId="{ED40815D-515A-47AF-9105-E1BD111D929B}" type="presParOf" srcId="{1AEC2484-7225-4C9C-8389-E4B8E79A1AC1}" destId="{47421E5A-B834-41EB-9C16-FDAB740069FB}" srcOrd="1" destOrd="0" presId="urn:microsoft.com/office/officeart/2008/layout/SquareAccentList"/>
    <dgm:cxn modelId="{5398E0FC-8E79-43A3-9E62-2C7A08DC32F9}" type="presParOf" srcId="{49CBBB2F-B253-411D-A41E-64E13A33E737}" destId="{A289DF28-C50C-41F0-94CC-4D9F474E7293}" srcOrd="1" destOrd="0" presId="urn:microsoft.com/office/officeart/2008/layout/SquareAccentList"/>
    <dgm:cxn modelId="{8D70C7E1-229B-4817-8220-334FBA9590A1}" type="presParOf" srcId="{A289DF28-C50C-41F0-94CC-4D9F474E7293}" destId="{8AD09E20-42BD-438A-AB32-39250E586D84}" srcOrd="0" destOrd="0" presId="urn:microsoft.com/office/officeart/2008/layout/SquareAccentList"/>
    <dgm:cxn modelId="{59F76B7A-D49D-4BE6-8C57-6012E98673B3}" type="presParOf" srcId="{A289DF28-C50C-41F0-94CC-4D9F474E7293}" destId="{1C55C2B9-F38F-45B6-8EF7-A295D81DB7AD}" srcOrd="1" destOrd="0" presId="urn:microsoft.com/office/officeart/2008/layout/SquareAccentList"/>
    <dgm:cxn modelId="{1E143417-36DD-4353-9F43-0C24EF11BF37}" type="presParOf" srcId="{49CBBB2F-B253-411D-A41E-64E13A33E737}" destId="{1059D224-508A-44A1-95BF-1E51D53EC841}" srcOrd="2" destOrd="0" presId="urn:microsoft.com/office/officeart/2008/layout/SquareAccentList"/>
    <dgm:cxn modelId="{DBDF4694-BF0B-41F1-9398-69D9648163B2}" type="presParOf" srcId="{1059D224-508A-44A1-95BF-1E51D53EC841}" destId="{66C2986E-7AA1-4644-BEA6-EE6AE40EA64A}" srcOrd="0" destOrd="0" presId="urn:microsoft.com/office/officeart/2008/layout/SquareAccentList"/>
    <dgm:cxn modelId="{7DA2BB7C-74F0-4173-A3BA-5C2CC980FE94}" type="presParOf" srcId="{1059D224-508A-44A1-95BF-1E51D53EC841}" destId="{C1B765AD-8374-4A9A-A09A-0DEF5E80496B}" srcOrd="1" destOrd="0" presId="urn:microsoft.com/office/officeart/2008/layout/SquareAccentList"/>
    <dgm:cxn modelId="{AA0413BC-F2C3-49A4-AB92-41760CFFF0AB}" type="presParOf" srcId="{49CBBB2F-B253-411D-A41E-64E13A33E737}" destId="{6A48C6A3-24DF-48DF-A24B-8AECB9261E6D}" srcOrd="3" destOrd="0" presId="urn:microsoft.com/office/officeart/2008/layout/SquareAccentList"/>
    <dgm:cxn modelId="{BB453163-C138-4362-83A8-3E8EE67C5AED}" type="presParOf" srcId="{6A48C6A3-24DF-48DF-A24B-8AECB9261E6D}" destId="{A5A2BFEF-47BA-48E5-8E90-F8D1D8798BAD}" srcOrd="0" destOrd="0" presId="urn:microsoft.com/office/officeart/2008/layout/SquareAccentList"/>
    <dgm:cxn modelId="{8F78CDA1-F108-4C45-8FCB-63EE69EA6059}" type="presParOf" srcId="{6A48C6A3-24DF-48DF-A24B-8AECB9261E6D}" destId="{302B3882-9142-43E4-BFCF-D6DC5C85E232}" srcOrd="1" destOrd="0" presId="urn:microsoft.com/office/officeart/2008/layout/SquareAccentList"/>
    <dgm:cxn modelId="{4DC65A6A-E50B-4758-ADBA-3C10B90FE976}" type="presParOf" srcId="{49CBBB2F-B253-411D-A41E-64E13A33E737}" destId="{689A2145-E24F-4743-9235-18399FB8BC6B}" srcOrd="4" destOrd="0" presId="urn:microsoft.com/office/officeart/2008/layout/SquareAccentList"/>
    <dgm:cxn modelId="{2FC19BA4-51C2-49B1-8976-300ACE5A8301}" type="presParOf" srcId="{689A2145-E24F-4743-9235-18399FB8BC6B}" destId="{4EB67D3A-07D4-401B-99FD-33A1E5FA95DE}" srcOrd="0" destOrd="0" presId="urn:microsoft.com/office/officeart/2008/layout/SquareAccentList"/>
    <dgm:cxn modelId="{6CA880DE-A92B-4A3B-A61F-43C4A79AC94E}" type="presParOf" srcId="{689A2145-E24F-4743-9235-18399FB8BC6B}" destId="{C59FEA38-5059-4232-B531-5E51F23E4DE4}" srcOrd="1" destOrd="0" presId="urn:microsoft.com/office/officeart/2008/layout/SquareAccentList"/>
    <dgm:cxn modelId="{CC6C28C4-9A2F-47C0-9B6F-E19C451A81BC}" type="presParOf" srcId="{49CBBB2F-B253-411D-A41E-64E13A33E737}" destId="{677D5C0F-B01B-414D-B945-84EE7FC97244}" srcOrd="5" destOrd="0" presId="urn:microsoft.com/office/officeart/2008/layout/SquareAccentList"/>
    <dgm:cxn modelId="{A3E55274-B531-4752-B9A1-C62FED51EC9A}" type="presParOf" srcId="{677D5C0F-B01B-414D-B945-84EE7FC97244}" destId="{6089E4F5-CA58-411E-8E32-C919330E2E29}" srcOrd="0" destOrd="0" presId="urn:microsoft.com/office/officeart/2008/layout/SquareAccentList"/>
    <dgm:cxn modelId="{2417F1C1-BD9A-47A0-83F0-3A65518E7C3B}" type="presParOf" srcId="{677D5C0F-B01B-414D-B945-84EE7FC97244}" destId="{1ED6D0DC-3BBA-4BBB-806F-329422122066}" srcOrd="1" destOrd="0" presId="urn:microsoft.com/office/officeart/2008/layout/SquareAccentList"/>
    <dgm:cxn modelId="{CEEC89EE-7C6A-49C2-AB5E-C674AEF3E950}" type="presParOf" srcId="{49CBBB2F-B253-411D-A41E-64E13A33E737}" destId="{276C0134-3572-4CAD-B1D9-8EB8AF3ACBA7}" srcOrd="6" destOrd="0" presId="urn:microsoft.com/office/officeart/2008/layout/SquareAccentList"/>
    <dgm:cxn modelId="{83BFF16C-78EB-4E99-8A1D-4503AEA40D67}" type="presParOf" srcId="{276C0134-3572-4CAD-B1D9-8EB8AF3ACBA7}" destId="{8724EE0B-5F45-4CF9-9960-1A615E082670}" srcOrd="0" destOrd="0" presId="urn:microsoft.com/office/officeart/2008/layout/SquareAccentList"/>
    <dgm:cxn modelId="{9C54DBD7-73C6-4251-B4A5-73F6EDF1C45B}" type="presParOf" srcId="{276C0134-3572-4CAD-B1D9-8EB8AF3ACBA7}" destId="{CFAB0532-B5D0-4A0E-85C2-5490B8C9182D}" srcOrd="1" destOrd="0" presId="urn:microsoft.com/office/officeart/2008/layout/SquareAccentList"/>
    <dgm:cxn modelId="{8230A88C-4FBC-4127-AE34-2CD2880A27CD}" type="presParOf" srcId="{F1D67C00-78F4-4F17-BF16-81F404A154BF}" destId="{AF52BBCA-FB6C-40A1-B73C-A662D3FD1BA7}" srcOrd="1" destOrd="0" presId="urn:microsoft.com/office/officeart/2008/layout/SquareAccentList"/>
    <dgm:cxn modelId="{43A6A0B0-18FF-4B8F-8986-1C5E5D4CC5EC}" type="presParOf" srcId="{AF52BBCA-FB6C-40A1-B73C-A662D3FD1BA7}" destId="{05399DCB-87A8-4F55-977B-C63C3E5BC75B}" srcOrd="0" destOrd="0" presId="urn:microsoft.com/office/officeart/2008/layout/SquareAccentList"/>
    <dgm:cxn modelId="{14626E18-2050-4D73-9208-3C963C7A439E}" type="presParOf" srcId="{05399DCB-87A8-4F55-977B-C63C3E5BC75B}" destId="{CA953D4E-03CE-4C42-8881-BBAC46F0E8DA}" srcOrd="0" destOrd="0" presId="urn:microsoft.com/office/officeart/2008/layout/SquareAccentList"/>
    <dgm:cxn modelId="{26BF14BA-3C0D-4972-A833-FFD7F77820A2}" type="presParOf" srcId="{05399DCB-87A8-4F55-977B-C63C3E5BC75B}" destId="{0C3106AA-499E-4BB2-AF68-D4BDF3025DD1}" srcOrd="1" destOrd="0" presId="urn:microsoft.com/office/officeart/2008/layout/SquareAccentList"/>
    <dgm:cxn modelId="{F6193D21-000C-4FAC-842A-978B04D52158}" type="presParOf" srcId="{05399DCB-87A8-4F55-977B-C63C3E5BC75B}" destId="{D056487B-0F99-45AE-89E6-E606E04523EF}" srcOrd="2" destOrd="0" presId="urn:microsoft.com/office/officeart/2008/layout/SquareAccentList"/>
    <dgm:cxn modelId="{46FD4DF2-0816-43C3-9C93-401CE6EBD76A}" type="presParOf" srcId="{AF52BBCA-FB6C-40A1-B73C-A662D3FD1BA7}" destId="{B09154E9-FB70-42D2-A897-8AAC72CBE061}" srcOrd="1" destOrd="0" presId="urn:microsoft.com/office/officeart/2008/layout/SquareAccentList"/>
    <dgm:cxn modelId="{5EF8AC04-9C07-4FBB-9EDA-E3B8FF58E240}" type="presParOf" srcId="{B09154E9-FB70-42D2-A897-8AAC72CBE061}" destId="{532E362B-2E23-40F2-A449-55CD11BD5B6E}" srcOrd="0" destOrd="0" presId="urn:microsoft.com/office/officeart/2008/layout/SquareAccentList"/>
    <dgm:cxn modelId="{988607D5-E546-48BF-9B8B-B4D32EFC3ACC}" type="presParOf" srcId="{532E362B-2E23-40F2-A449-55CD11BD5B6E}" destId="{E186B0DB-C3D9-482F-8FD7-4E95354D016E}" srcOrd="0" destOrd="0" presId="urn:microsoft.com/office/officeart/2008/layout/SquareAccentList"/>
    <dgm:cxn modelId="{D8A6952C-DB66-4659-8D01-DE0E0571C60E}" type="presParOf" srcId="{532E362B-2E23-40F2-A449-55CD11BD5B6E}" destId="{4D57C049-352F-4895-BEBA-D917B9CD98C0}" srcOrd="1" destOrd="0" presId="urn:microsoft.com/office/officeart/2008/layout/SquareAccentList"/>
    <dgm:cxn modelId="{23B6A6DD-560F-4761-8C89-012EDFA58158}" type="presParOf" srcId="{B09154E9-FB70-42D2-A897-8AAC72CBE061}" destId="{9DF5C7D5-B082-47C9-8647-ED2B549F83C9}" srcOrd="1" destOrd="0" presId="urn:microsoft.com/office/officeart/2008/layout/SquareAccentList"/>
    <dgm:cxn modelId="{AD9ADEEF-B0FE-4B77-8DBE-668BC32AA976}" type="presParOf" srcId="{9DF5C7D5-B082-47C9-8647-ED2B549F83C9}" destId="{0D97D33C-3B8E-4762-9919-F422343D05F7}" srcOrd="0" destOrd="0" presId="urn:microsoft.com/office/officeart/2008/layout/SquareAccentList"/>
    <dgm:cxn modelId="{60401CB8-BA7E-4B54-898E-99A1C569DCB8}" type="presParOf" srcId="{9DF5C7D5-B082-47C9-8647-ED2B549F83C9}" destId="{4C54B4C2-A0A4-4E17-90A2-AB919A1C5EEF}" srcOrd="1" destOrd="0" presId="urn:microsoft.com/office/officeart/2008/layout/SquareAccentList"/>
    <dgm:cxn modelId="{3B8547DD-44C1-48AC-B459-E24A5DE65D7A}" type="presParOf" srcId="{B09154E9-FB70-42D2-A897-8AAC72CBE061}" destId="{2A9D283E-E6A5-445F-A06B-2EF3DF95BFFF}" srcOrd="2" destOrd="0" presId="urn:microsoft.com/office/officeart/2008/layout/SquareAccentList"/>
    <dgm:cxn modelId="{6140A0C3-0515-4B6C-B832-7234BB9C81EA}" type="presParOf" srcId="{2A9D283E-E6A5-445F-A06B-2EF3DF95BFFF}" destId="{989CB767-CFF5-4932-AB71-449F6FD96754}" srcOrd="0" destOrd="0" presId="urn:microsoft.com/office/officeart/2008/layout/SquareAccentList"/>
    <dgm:cxn modelId="{4F0DAC50-18F2-4CB4-8010-C8D5EC8FB835}" type="presParOf" srcId="{2A9D283E-E6A5-445F-A06B-2EF3DF95BFFF}" destId="{85F6814C-0790-41D8-9F23-A3C74D4CC9EB}" srcOrd="1" destOrd="0" presId="urn:microsoft.com/office/officeart/2008/layout/SquareAccentList"/>
    <dgm:cxn modelId="{36C6DBD1-A6B7-4740-A073-05D9D9A7A7AF}" type="presParOf" srcId="{B09154E9-FB70-42D2-A897-8AAC72CBE061}" destId="{C20BB250-420D-402E-97D6-6744E11CDF8E}" srcOrd="3" destOrd="0" presId="urn:microsoft.com/office/officeart/2008/layout/SquareAccentList"/>
    <dgm:cxn modelId="{7BB4B24F-5982-45F8-B279-9AD4233CFBD0}" type="presParOf" srcId="{C20BB250-420D-402E-97D6-6744E11CDF8E}" destId="{DA39D4A2-652B-4797-8BEA-748247015F5A}" srcOrd="0" destOrd="0" presId="urn:microsoft.com/office/officeart/2008/layout/SquareAccentList"/>
    <dgm:cxn modelId="{46940D1D-2024-4C7C-928A-B2A8A1B75C29}" type="presParOf" srcId="{C20BB250-420D-402E-97D6-6744E11CDF8E}" destId="{0871F2BB-A0AE-4DFD-ADE3-59716D114B28}" srcOrd="1" destOrd="0" presId="urn:microsoft.com/office/officeart/2008/layout/SquareAccentList"/>
    <dgm:cxn modelId="{C7812945-6115-4671-978B-3CBF7C066D6C}" type="presParOf" srcId="{B09154E9-FB70-42D2-A897-8AAC72CBE061}" destId="{C29D080D-ED87-4F3E-820C-406505353E6E}" srcOrd="4" destOrd="0" presId="urn:microsoft.com/office/officeart/2008/layout/SquareAccentList"/>
    <dgm:cxn modelId="{D25E5C41-40A3-4CD2-A3D4-CFBC6777A27F}" type="presParOf" srcId="{C29D080D-ED87-4F3E-820C-406505353E6E}" destId="{459F2E1F-7871-4283-859D-8BB9AC55BC5C}" srcOrd="0" destOrd="0" presId="urn:microsoft.com/office/officeart/2008/layout/SquareAccentList"/>
    <dgm:cxn modelId="{510ED7B8-9032-4B14-AE43-AFB1B3D731E3}" type="presParOf" srcId="{C29D080D-ED87-4F3E-820C-406505353E6E}" destId="{78E49D74-3442-40B1-807A-641A92B1E213}" srcOrd="1" destOrd="0" presId="urn:microsoft.com/office/officeart/2008/layout/Squa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59BDC06-E128-4B0C-A1AA-823D2AE03EDC}" type="doc">
      <dgm:prSet loTypeId="urn:microsoft.com/office/officeart/2005/8/layout/gear1" loCatId="cycle" qsTypeId="urn:microsoft.com/office/officeart/2005/8/quickstyle/simple1" qsCatId="simple" csTypeId="urn:microsoft.com/office/officeart/2005/8/colors/colorful5" csCatId="colorful" phldr="1"/>
      <dgm:spPr/>
      <dgm:t>
        <a:bodyPr/>
        <a:lstStyle/>
        <a:p>
          <a:endParaRPr lang="en-US"/>
        </a:p>
      </dgm:t>
    </dgm:pt>
    <dgm:pt modelId="{C2724DF2-735E-430D-9348-5900754E90B3}">
      <dgm:prSet phldrT="[Text]"/>
      <dgm:spPr/>
      <dgm:t>
        <a:bodyPr/>
        <a:lstStyle/>
        <a:p>
          <a:r>
            <a:rPr lang="ka-GE">
              <a:latin typeface="BPG Nino Mtavruli" panose="02000506000000020004" pitchFamily="2" charset="0"/>
            </a:rPr>
            <a:t>Growers</a:t>
          </a:r>
          <a:endParaRPr lang="en-US">
            <a:latin typeface="BPG Nino Mtavruli" panose="02000506000000020004" pitchFamily="2" charset="0"/>
          </a:endParaRPr>
        </a:p>
      </dgm:t>
    </dgm:pt>
    <dgm:pt modelId="{3F883AA1-F570-4347-8E08-43A07044F9A0}" type="parTrans" cxnId="{4412BEDF-D603-4A8A-A37A-66ADD417361E}">
      <dgm:prSet/>
      <dgm:spPr/>
      <dgm:t>
        <a:bodyPr/>
        <a:lstStyle/>
        <a:p>
          <a:endParaRPr lang="en-US">
            <a:latin typeface="BPG Nino Mtavruli" panose="02000506000000020004" pitchFamily="2" charset="0"/>
          </a:endParaRPr>
        </a:p>
      </dgm:t>
    </dgm:pt>
    <dgm:pt modelId="{3190B230-4DDD-4D3B-BD22-6EFB97A45F06}" type="sibTrans" cxnId="{4412BEDF-D603-4A8A-A37A-66ADD417361E}">
      <dgm:prSet/>
      <dgm:spPr/>
      <dgm:t>
        <a:bodyPr/>
        <a:lstStyle/>
        <a:p>
          <a:endParaRPr lang="en-US">
            <a:latin typeface="BPG Nino Mtavruli" panose="02000506000000020004" pitchFamily="2" charset="0"/>
          </a:endParaRPr>
        </a:p>
      </dgm:t>
    </dgm:pt>
    <dgm:pt modelId="{234FBD4B-0E2A-4CCD-A382-BE150118F59F}">
      <dgm:prSet phldrT="[Text]"/>
      <dgm:spPr/>
      <dgm:t>
        <a:bodyPr/>
        <a:lstStyle/>
        <a:p>
          <a:r>
            <a:rPr lang="en-US" dirty="0">
              <a:latin typeface="BPG Nino Mtavruli" panose="02000506000000020004" pitchFamily="2" charset="0"/>
            </a:rPr>
            <a:t>Exporting</a:t>
          </a:r>
          <a:r>
            <a:rPr lang="ka-GE" dirty="0">
              <a:latin typeface="BPG Nino Mtavruli" panose="02000506000000020004" pitchFamily="2" charset="0"/>
            </a:rPr>
            <a:t> company</a:t>
          </a:r>
          <a:endParaRPr lang="en-US" dirty="0">
            <a:latin typeface="BPG Nino Mtavruli" panose="02000506000000020004" pitchFamily="2" charset="0"/>
          </a:endParaRPr>
        </a:p>
      </dgm:t>
    </dgm:pt>
    <dgm:pt modelId="{A818EB82-958B-42C1-9A7D-EF04428A9574}" type="parTrans" cxnId="{40F0003E-2FB6-4C1C-BAA2-71F535630D07}">
      <dgm:prSet/>
      <dgm:spPr/>
      <dgm:t>
        <a:bodyPr/>
        <a:lstStyle/>
        <a:p>
          <a:endParaRPr lang="en-US">
            <a:latin typeface="BPG Nino Mtavruli" panose="02000506000000020004" pitchFamily="2" charset="0"/>
          </a:endParaRPr>
        </a:p>
      </dgm:t>
    </dgm:pt>
    <dgm:pt modelId="{B1FA295F-7E26-465E-A5F3-E076644E07B1}" type="sibTrans" cxnId="{40F0003E-2FB6-4C1C-BAA2-71F535630D07}">
      <dgm:prSet/>
      <dgm:spPr/>
      <dgm:t>
        <a:bodyPr/>
        <a:lstStyle/>
        <a:p>
          <a:endParaRPr lang="en-US">
            <a:latin typeface="BPG Nino Mtavruli" panose="02000506000000020004" pitchFamily="2" charset="0"/>
          </a:endParaRPr>
        </a:p>
      </dgm:t>
    </dgm:pt>
    <dgm:pt modelId="{2014538E-456F-4CF5-A3B1-DACC454C8307}">
      <dgm:prSet phldrT="[Text]"/>
      <dgm:spPr/>
      <dgm:t>
        <a:bodyPr/>
        <a:lstStyle/>
        <a:p>
          <a:r>
            <a:rPr lang="en-US" dirty="0" err="1">
              <a:latin typeface="BPG Nino Mtavruli" panose="02000506000000020004" pitchFamily="2" charset="0"/>
            </a:rPr>
            <a:t>Agropark</a:t>
          </a:r>
          <a:endParaRPr lang="en-US" dirty="0">
            <a:latin typeface="BPG Nino Mtavruli" panose="02000506000000020004" pitchFamily="2" charset="0"/>
          </a:endParaRPr>
        </a:p>
      </dgm:t>
    </dgm:pt>
    <dgm:pt modelId="{218C14CB-9DDE-4B86-90D0-2DA41014A549}" type="parTrans" cxnId="{5BA92DEE-79F8-4FB7-92CF-973B6B3A47AB}">
      <dgm:prSet/>
      <dgm:spPr/>
      <dgm:t>
        <a:bodyPr/>
        <a:lstStyle/>
        <a:p>
          <a:endParaRPr lang="en-US">
            <a:latin typeface="BPG Nino Mtavruli" panose="02000506000000020004" pitchFamily="2" charset="0"/>
          </a:endParaRPr>
        </a:p>
      </dgm:t>
    </dgm:pt>
    <dgm:pt modelId="{30FF77E9-045A-439C-A9FB-B4DF4F738512}" type="sibTrans" cxnId="{5BA92DEE-79F8-4FB7-92CF-973B6B3A47AB}">
      <dgm:prSet/>
      <dgm:spPr/>
      <dgm:t>
        <a:bodyPr/>
        <a:lstStyle/>
        <a:p>
          <a:endParaRPr lang="en-US">
            <a:latin typeface="BPG Nino Mtavruli" panose="02000506000000020004" pitchFamily="2" charset="0"/>
          </a:endParaRPr>
        </a:p>
      </dgm:t>
    </dgm:pt>
    <dgm:pt modelId="{F8498A48-A6E7-4CD9-9BAE-103F3F0B635E}" type="pres">
      <dgm:prSet presAssocID="{759BDC06-E128-4B0C-A1AA-823D2AE03EDC}" presName="composite" presStyleCnt="0">
        <dgm:presLayoutVars>
          <dgm:chMax val="3"/>
          <dgm:animLvl val="lvl"/>
          <dgm:resizeHandles val="exact"/>
        </dgm:presLayoutVars>
      </dgm:prSet>
      <dgm:spPr/>
      <dgm:t>
        <a:bodyPr/>
        <a:lstStyle/>
        <a:p>
          <a:endParaRPr lang="en-US"/>
        </a:p>
      </dgm:t>
    </dgm:pt>
    <dgm:pt modelId="{FFE5EC23-ECFF-4B6F-BA66-4AAABD685334}" type="pres">
      <dgm:prSet presAssocID="{C2724DF2-735E-430D-9348-5900754E90B3}" presName="gear1" presStyleLbl="node1" presStyleIdx="0" presStyleCnt="3">
        <dgm:presLayoutVars>
          <dgm:chMax val="1"/>
          <dgm:bulletEnabled val="1"/>
        </dgm:presLayoutVars>
      </dgm:prSet>
      <dgm:spPr/>
      <dgm:t>
        <a:bodyPr/>
        <a:lstStyle/>
        <a:p>
          <a:endParaRPr lang="en-US"/>
        </a:p>
      </dgm:t>
    </dgm:pt>
    <dgm:pt modelId="{077466F5-3A9E-4E05-A9A7-6D1BCF61F22F}" type="pres">
      <dgm:prSet presAssocID="{C2724DF2-735E-430D-9348-5900754E90B3}" presName="gear1srcNode" presStyleLbl="node1" presStyleIdx="0" presStyleCnt="3"/>
      <dgm:spPr/>
      <dgm:t>
        <a:bodyPr/>
        <a:lstStyle/>
        <a:p>
          <a:endParaRPr lang="en-US"/>
        </a:p>
      </dgm:t>
    </dgm:pt>
    <dgm:pt modelId="{D1EFABF4-009E-4608-933F-0B60527A9119}" type="pres">
      <dgm:prSet presAssocID="{C2724DF2-735E-430D-9348-5900754E90B3}" presName="gear1dstNode" presStyleLbl="node1" presStyleIdx="0" presStyleCnt="3"/>
      <dgm:spPr/>
      <dgm:t>
        <a:bodyPr/>
        <a:lstStyle/>
        <a:p>
          <a:endParaRPr lang="en-US"/>
        </a:p>
      </dgm:t>
    </dgm:pt>
    <dgm:pt modelId="{9AB93775-EA3C-4EEF-A297-F5FC305E76B7}" type="pres">
      <dgm:prSet presAssocID="{234FBD4B-0E2A-4CCD-A382-BE150118F59F}" presName="gear2" presStyleLbl="node1" presStyleIdx="1" presStyleCnt="3">
        <dgm:presLayoutVars>
          <dgm:chMax val="1"/>
          <dgm:bulletEnabled val="1"/>
        </dgm:presLayoutVars>
      </dgm:prSet>
      <dgm:spPr/>
      <dgm:t>
        <a:bodyPr/>
        <a:lstStyle/>
        <a:p>
          <a:endParaRPr lang="en-US"/>
        </a:p>
      </dgm:t>
    </dgm:pt>
    <dgm:pt modelId="{2285BF4B-5984-496D-A608-C7C3A9F2C12D}" type="pres">
      <dgm:prSet presAssocID="{234FBD4B-0E2A-4CCD-A382-BE150118F59F}" presName="gear2srcNode" presStyleLbl="node1" presStyleIdx="1" presStyleCnt="3"/>
      <dgm:spPr/>
      <dgm:t>
        <a:bodyPr/>
        <a:lstStyle/>
        <a:p>
          <a:endParaRPr lang="en-US"/>
        </a:p>
      </dgm:t>
    </dgm:pt>
    <dgm:pt modelId="{78304534-1C33-4A8C-ADAC-F4135FFDAFD8}" type="pres">
      <dgm:prSet presAssocID="{234FBD4B-0E2A-4CCD-A382-BE150118F59F}" presName="gear2dstNode" presStyleLbl="node1" presStyleIdx="1" presStyleCnt="3"/>
      <dgm:spPr/>
      <dgm:t>
        <a:bodyPr/>
        <a:lstStyle/>
        <a:p>
          <a:endParaRPr lang="en-US"/>
        </a:p>
      </dgm:t>
    </dgm:pt>
    <dgm:pt modelId="{45189015-E258-4A0C-9697-CD417FC3A9F3}" type="pres">
      <dgm:prSet presAssocID="{2014538E-456F-4CF5-A3B1-DACC454C8307}" presName="gear3" presStyleLbl="node1" presStyleIdx="2" presStyleCnt="3"/>
      <dgm:spPr/>
      <dgm:t>
        <a:bodyPr/>
        <a:lstStyle/>
        <a:p>
          <a:endParaRPr lang="en-US"/>
        </a:p>
      </dgm:t>
    </dgm:pt>
    <dgm:pt modelId="{3DC7B894-5753-4797-B206-1C23208660D3}" type="pres">
      <dgm:prSet presAssocID="{2014538E-456F-4CF5-A3B1-DACC454C8307}" presName="gear3tx" presStyleLbl="node1" presStyleIdx="2" presStyleCnt="3">
        <dgm:presLayoutVars>
          <dgm:chMax val="1"/>
          <dgm:bulletEnabled val="1"/>
        </dgm:presLayoutVars>
      </dgm:prSet>
      <dgm:spPr/>
      <dgm:t>
        <a:bodyPr/>
        <a:lstStyle/>
        <a:p>
          <a:endParaRPr lang="en-US"/>
        </a:p>
      </dgm:t>
    </dgm:pt>
    <dgm:pt modelId="{94A3434A-0033-4253-ACEB-3365B691EF2C}" type="pres">
      <dgm:prSet presAssocID="{2014538E-456F-4CF5-A3B1-DACC454C8307}" presName="gear3srcNode" presStyleLbl="node1" presStyleIdx="2" presStyleCnt="3"/>
      <dgm:spPr/>
      <dgm:t>
        <a:bodyPr/>
        <a:lstStyle/>
        <a:p>
          <a:endParaRPr lang="en-US"/>
        </a:p>
      </dgm:t>
    </dgm:pt>
    <dgm:pt modelId="{84A17FCF-9B94-4038-8983-5FAF2A840712}" type="pres">
      <dgm:prSet presAssocID="{2014538E-456F-4CF5-A3B1-DACC454C8307}" presName="gear3dstNode" presStyleLbl="node1" presStyleIdx="2" presStyleCnt="3"/>
      <dgm:spPr/>
      <dgm:t>
        <a:bodyPr/>
        <a:lstStyle/>
        <a:p>
          <a:endParaRPr lang="en-US"/>
        </a:p>
      </dgm:t>
    </dgm:pt>
    <dgm:pt modelId="{1A29E807-B955-48A3-90B0-EB4F5909F09D}" type="pres">
      <dgm:prSet presAssocID="{3190B230-4DDD-4D3B-BD22-6EFB97A45F06}" presName="connector1" presStyleLbl="sibTrans2D1" presStyleIdx="0" presStyleCnt="3"/>
      <dgm:spPr/>
      <dgm:t>
        <a:bodyPr/>
        <a:lstStyle/>
        <a:p>
          <a:endParaRPr lang="en-US"/>
        </a:p>
      </dgm:t>
    </dgm:pt>
    <dgm:pt modelId="{8B12DBD4-5324-4C39-9000-ADC305C6F6D4}" type="pres">
      <dgm:prSet presAssocID="{B1FA295F-7E26-465E-A5F3-E076644E07B1}" presName="connector2" presStyleLbl="sibTrans2D1" presStyleIdx="1" presStyleCnt="3"/>
      <dgm:spPr/>
      <dgm:t>
        <a:bodyPr/>
        <a:lstStyle/>
        <a:p>
          <a:endParaRPr lang="en-US"/>
        </a:p>
      </dgm:t>
    </dgm:pt>
    <dgm:pt modelId="{B5AF4656-2BA9-45CC-BCDC-F9E28A3EE6F0}" type="pres">
      <dgm:prSet presAssocID="{30FF77E9-045A-439C-A9FB-B4DF4F738512}" presName="connector3" presStyleLbl="sibTrans2D1" presStyleIdx="2" presStyleCnt="3"/>
      <dgm:spPr/>
      <dgm:t>
        <a:bodyPr/>
        <a:lstStyle/>
        <a:p>
          <a:endParaRPr lang="en-US"/>
        </a:p>
      </dgm:t>
    </dgm:pt>
  </dgm:ptLst>
  <dgm:cxnLst>
    <dgm:cxn modelId="{833A3743-ED34-4694-B3CA-C9A50B5E7FE3}" type="presOf" srcId="{234FBD4B-0E2A-4CCD-A382-BE150118F59F}" destId="{9AB93775-EA3C-4EEF-A297-F5FC305E76B7}" srcOrd="0" destOrd="0" presId="urn:microsoft.com/office/officeart/2005/8/layout/gear1"/>
    <dgm:cxn modelId="{3DF7E98B-672B-411F-BC8D-333D4CCA8B9A}" type="presOf" srcId="{C2724DF2-735E-430D-9348-5900754E90B3}" destId="{D1EFABF4-009E-4608-933F-0B60527A9119}" srcOrd="2" destOrd="0" presId="urn:microsoft.com/office/officeart/2005/8/layout/gear1"/>
    <dgm:cxn modelId="{D9C94326-5083-4FBB-A4D8-0A3543DCFE0A}" type="presOf" srcId="{759BDC06-E128-4B0C-A1AA-823D2AE03EDC}" destId="{F8498A48-A6E7-4CD9-9BAE-103F3F0B635E}" srcOrd="0" destOrd="0" presId="urn:microsoft.com/office/officeart/2005/8/layout/gear1"/>
    <dgm:cxn modelId="{5EA275AD-7397-455F-9F2A-B0E8D18457C8}" type="presOf" srcId="{234FBD4B-0E2A-4CCD-A382-BE150118F59F}" destId="{78304534-1C33-4A8C-ADAC-F4135FFDAFD8}" srcOrd="2" destOrd="0" presId="urn:microsoft.com/office/officeart/2005/8/layout/gear1"/>
    <dgm:cxn modelId="{5BA92DEE-79F8-4FB7-92CF-973B6B3A47AB}" srcId="{759BDC06-E128-4B0C-A1AA-823D2AE03EDC}" destId="{2014538E-456F-4CF5-A3B1-DACC454C8307}" srcOrd="2" destOrd="0" parTransId="{218C14CB-9DDE-4B86-90D0-2DA41014A549}" sibTransId="{30FF77E9-045A-439C-A9FB-B4DF4F738512}"/>
    <dgm:cxn modelId="{D4DBEB0F-AA53-415B-8BB2-FB29DDA81F77}" type="presOf" srcId="{C2724DF2-735E-430D-9348-5900754E90B3}" destId="{FFE5EC23-ECFF-4B6F-BA66-4AAABD685334}" srcOrd="0" destOrd="0" presId="urn:microsoft.com/office/officeart/2005/8/layout/gear1"/>
    <dgm:cxn modelId="{869836C8-9560-49D9-AD3B-169A3B9AF6B0}" type="presOf" srcId="{234FBD4B-0E2A-4CCD-A382-BE150118F59F}" destId="{2285BF4B-5984-496D-A608-C7C3A9F2C12D}" srcOrd="1" destOrd="0" presId="urn:microsoft.com/office/officeart/2005/8/layout/gear1"/>
    <dgm:cxn modelId="{4412BEDF-D603-4A8A-A37A-66ADD417361E}" srcId="{759BDC06-E128-4B0C-A1AA-823D2AE03EDC}" destId="{C2724DF2-735E-430D-9348-5900754E90B3}" srcOrd="0" destOrd="0" parTransId="{3F883AA1-F570-4347-8E08-43A07044F9A0}" sibTransId="{3190B230-4DDD-4D3B-BD22-6EFB97A45F06}"/>
    <dgm:cxn modelId="{AC00B273-F3DA-4294-B9ED-0DF037BC509C}" type="presOf" srcId="{30FF77E9-045A-439C-A9FB-B4DF4F738512}" destId="{B5AF4656-2BA9-45CC-BCDC-F9E28A3EE6F0}" srcOrd="0" destOrd="0" presId="urn:microsoft.com/office/officeart/2005/8/layout/gear1"/>
    <dgm:cxn modelId="{8BF53889-7969-43C2-96A4-D064116043BB}" type="presOf" srcId="{2014538E-456F-4CF5-A3B1-DACC454C8307}" destId="{45189015-E258-4A0C-9697-CD417FC3A9F3}" srcOrd="0" destOrd="0" presId="urn:microsoft.com/office/officeart/2005/8/layout/gear1"/>
    <dgm:cxn modelId="{6A1067C7-C8B9-43DE-9671-6287EEA0134C}" type="presOf" srcId="{2014538E-456F-4CF5-A3B1-DACC454C8307}" destId="{3DC7B894-5753-4797-B206-1C23208660D3}" srcOrd="1" destOrd="0" presId="urn:microsoft.com/office/officeart/2005/8/layout/gear1"/>
    <dgm:cxn modelId="{4C690BEC-B108-4571-91DB-C7F6623ADBF0}" type="presOf" srcId="{3190B230-4DDD-4D3B-BD22-6EFB97A45F06}" destId="{1A29E807-B955-48A3-90B0-EB4F5909F09D}" srcOrd="0" destOrd="0" presId="urn:microsoft.com/office/officeart/2005/8/layout/gear1"/>
    <dgm:cxn modelId="{CFEB5309-269A-4556-AB84-E60B238F2F24}" type="presOf" srcId="{C2724DF2-735E-430D-9348-5900754E90B3}" destId="{077466F5-3A9E-4E05-A9A7-6D1BCF61F22F}" srcOrd="1" destOrd="0" presId="urn:microsoft.com/office/officeart/2005/8/layout/gear1"/>
    <dgm:cxn modelId="{D05F72A9-19DC-480A-B5DD-503C3FBDE356}" type="presOf" srcId="{B1FA295F-7E26-465E-A5F3-E076644E07B1}" destId="{8B12DBD4-5324-4C39-9000-ADC305C6F6D4}" srcOrd="0" destOrd="0" presId="urn:microsoft.com/office/officeart/2005/8/layout/gear1"/>
    <dgm:cxn modelId="{AF095264-1215-4810-818D-29BE6662EB17}" type="presOf" srcId="{2014538E-456F-4CF5-A3B1-DACC454C8307}" destId="{84A17FCF-9B94-4038-8983-5FAF2A840712}" srcOrd="3" destOrd="0" presId="urn:microsoft.com/office/officeart/2005/8/layout/gear1"/>
    <dgm:cxn modelId="{40F0003E-2FB6-4C1C-BAA2-71F535630D07}" srcId="{759BDC06-E128-4B0C-A1AA-823D2AE03EDC}" destId="{234FBD4B-0E2A-4CCD-A382-BE150118F59F}" srcOrd="1" destOrd="0" parTransId="{A818EB82-958B-42C1-9A7D-EF04428A9574}" sibTransId="{B1FA295F-7E26-465E-A5F3-E076644E07B1}"/>
    <dgm:cxn modelId="{88F9F238-D4AA-48B8-9E4F-318A435AE469}" type="presOf" srcId="{2014538E-456F-4CF5-A3B1-DACC454C8307}" destId="{94A3434A-0033-4253-ACEB-3365B691EF2C}" srcOrd="2" destOrd="0" presId="urn:microsoft.com/office/officeart/2005/8/layout/gear1"/>
    <dgm:cxn modelId="{A3744D14-C0AB-419D-BA76-D23A20ADF086}" type="presParOf" srcId="{F8498A48-A6E7-4CD9-9BAE-103F3F0B635E}" destId="{FFE5EC23-ECFF-4B6F-BA66-4AAABD685334}" srcOrd="0" destOrd="0" presId="urn:microsoft.com/office/officeart/2005/8/layout/gear1"/>
    <dgm:cxn modelId="{6811A9F0-7BA1-4F05-AB1E-F8EEEEB15AED}" type="presParOf" srcId="{F8498A48-A6E7-4CD9-9BAE-103F3F0B635E}" destId="{077466F5-3A9E-4E05-A9A7-6D1BCF61F22F}" srcOrd="1" destOrd="0" presId="urn:microsoft.com/office/officeart/2005/8/layout/gear1"/>
    <dgm:cxn modelId="{870B5D4F-EAA7-4DC0-A80D-4E013AE8DB84}" type="presParOf" srcId="{F8498A48-A6E7-4CD9-9BAE-103F3F0B635E}" destId="{D1EFABF4-009E-4608-933F-0B60527A9119}" srcOrd="2" destOrd="0" presId="urn:microsoft.com/office/officeart/2005/8/layout/gear1"/>
    <dgm:cxn modelId="{7EE58B25-6742-42B0-B918-3FE10890D5E0}" type="presParOf" srcId="{F8498A48-A6E7-4CD9-9BAE-103F3F0B635E}" destId="{9AB93775-EA3C-4EEF-A297-F5FC305E76B7}" srcOrd="3" destOrd="0" presId="urn:microsoft.com/office/officeart/2005/8/layout/gear1"/>
    <dgm:cxn modelId="{F95F4B4D-D5D8-442F-8A58-0B5D2C4D4948}" type="presParOf" srcId="{F8498A48-A6E7-4CD9-9BAE-103F3F0B635E}" destId="{2285BF4B-5984-496D-A608-C7C3A9F2C12D}" srcOrd="4" destOrd="0" presId="urn:microsoft.com/office/officeart/2005/8/layout/gear1"/>
    <dgm:cxn modelId="{CAEF1D3F-E0CF-4927-BD5F-55D4A43EFBB8}" type="presParOf" srcId="{F8498A48-A6E7-4CD9-9BAE-103F3F0B635E}" destId="{78304534-1C33-4A8C-ADAC-F4135FFDAFD8}" srcOrd="5" destOrd="0" presId="urn:microsoft.com/office/officeart/2005/8/layout/gear1"/>
    <dgm:cxn modelId="{223495B6-3C60-486D-A8B7-158CAF1F0B60}" type="presParOf" srcId="{F8498A48-A6E7-4CD9-9BAE-103F3F0B635E}" destId="{45189015-E258-4A0C-9697-CD417FC3A9F3}" srcOrd="6" destOrd="0" presId="urn:microsoft.com/office/officeart/2005/8/layout/gear1"/>
    <dgm:cxn modelId="{1C860146-324F-499C-92A2-551A5B76A4F6}" type="presParOf" srcId="{F8498A48-A6E7-4CD9-9BAE-103F3F0B635E}" destId="{3DC7B894-5753-4797-B206-1C23208660D3}" srcOrd="7" destOrd="0" presId="urn:microsoft.com/office/officeart/2005/8/layout/gear1"/>
    <dgm:cxn modelId="{8D3DD846-FB67-45B0-A2B7-1AE56908B499}" type="presParOf" srcId="{F8498A48-A6E7-4CD9-9BAE-103F3F0B635E}" destId="{94A3434A-0033-4253-ACEB-3365B691EF2C}" srcOrd="8" destOrd="0" presId="urn:microsoft.com/office/officeart/2005/8/layout/gear1"/>
    <dgm:cxn modelId="{3FDA0E75-0F11-4AAB-A9DC-186BB2837B34}" type="presParOf" srcId="{F8498A48-A6E7-4CD9-9BAE-103F3F0B635E}" destId="{84A17FCF-9B94-4038-8983-5FAF2A840712}" srcOrd="9" destOrd="0" presId="urn:microsoft.com/office/officeart/2005/8/layout/gear1"/>
    <dgm:cxn modelId="{96E13BF6-5EA9-44E9-918E-AFA1553A83B0}" type="presParOf" srcId="{F8498A48-A6E7-4CD9-9BAE-103F3F0B635E}" destId="{1A29E807-B955-48A3-90B0-EB4F5909F09D}" srcOrd="10" destOrd="0" presId="urn:microsoft.com/office/officeart/2005/8/layout/gear1"/>
    <dgm:cxn modelId="{90D3F2C2-A861-4C8C-B554-719EE5A3356B}" type="presParOf" srcId="{F8498A48-A6E7-4CD9-9BAE-103F3F0B635E}" destId="{8B12DBD4-5324-4C39-9000-ADC305C6F6D4}" srcOrd="11" destOrd="0" presId="urn:microsoft.com/office/officeart/2005/8/layout/gear1"/>
    <dgm:cxn modelId="{7ED3DEA4-F2B3-457F-B759-5D50ADA0AFD3}" type="presParOf" srcId="{F8498A48-A6E7-4CD9-9BAE-103F3F0B635E}" destId="{B5AF4656-2BA9-45CC-BCDC-F9E28A3EE6F0}"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3A20266-31BB-49AB-A5F3-6455BDFDAD3C}" type="doc">
      <dgm:prSet loTypeId="urn:microsoft.com/office/officeart/2005/8/layout/cycle4" loCatId="matrix" qsTypeId="urn:microsoft.com/office/officeart/2005/8/quickstyle/simple1" qsCatId="simple" csTypeId="urn:microsoft.com/office/officeart/2005/8/colors/colorful4" csCatId="colorful" phldr="1"/>
      <dgm:spPr/>
      <dgm:t>
        <a:bodyPr/>
        <a:lstStyle/>
        <a:p>
          <a:endParaRPr lang="en-US"/>
        </a:p>
      </dgm:t>
    </dgm:pt>
    <dgm:pt modelId="{19F8AB59-C388-4DD4-9A1A-540FB00AC885}">
      <dgm:prSet phldrT="[Text]" custT="1"/>
      <dgm:spPr/>
      <dgm:t>
        <a:bodyPr/>
        <a:lstStyle/>
        <a:p>
          <a:r>
            <a:rPr lang="en-US" sz="1200">
              <a:latin typeface="BPG Nino Mtavruli" panose="02000506000000020004" pitchFamily="2" charset="0"/>
            </a:rPr>
            <a:t>Strengths</a:t>
          </a:r>
        </a:p>
      </dgm:t>
    </dgm:pt>
    <dgm:pt modelId="{4239D67B-1CE7-45F4-B21D-11BFB01E9782}" type="parTrans" cxnId="{BAC9CEAE-42BE-441F-A4B3-45005A75AE5B}">
      <dgm:prSet/>
      <dgm:spPr/>
      <dgm:t>
        <a:bodyPr/>
        <a:lstStyle/>
        <a:p>
          <a:endParaRPr lang="en-US" sz="2800">
            <a:latin typeface="BPG Nino Mtavruli" panose="02000506000000020004" pitchFamily="2" charset="0"/>
          </a:endParaRPr>
        </a:p>
      </dgm:t>
    </dgm:pt>
    <dgm:pt modelId="{F1C24515-7519-449F-88F9-A52E403C9F8B}" type="sibTrans" cxnId="{BAC9CEAE-42BE-441F-A4B3-45005A75AE5B}">
      <dgm:prSet/>
      <dgm:spPr/>
      <dgm:t>
        <a:bodyPr/>
        <a:lstStyle/>
        <a:p>
          <a:endParaRPr lang="en-US" sz="2800">
            <a:latin typeface="BPG Nino Mtavruli" panose="02000506000000020004" pitchFamily="2" charset="0"/>
          </a:endParaRPr>
        </a:p>
      </dgm:t>
    </dgm:pt>
    <dgm:pt modelId="{936070F9-8B87-4F0D-9978-F6A638A2716D}">
      <dgm:prSet phldrT="[Text]" custT="1"/>
      <dgm:spPr/>
      <dgm:t>
        <a:bodyPr/>
        <a:lstStyle/>
        <a:p>
          <a:pPr>
            <a:buFont typeface="Symbol" panose="05050102010706020507" pitchFamily="18" charset="2"/>
            <a:buChar char=""/>
          </a:pPr>
          <a:r>
            <a:rPr lang="en-US" sz="1050">
              <a:latin typeface="BPG Nino Mtavruli" panose="02000506000000020004" pitchFamily="2" charset="0"/>
            </a:rPr>
            <a:t>Good growing conditions with very little insect influence</a:t>
          </a:r>
        </a:p>
      </dgm:t>
    </dgm:pt>
    <dgm:pt modelId="{0C655B09-B05E-45DD-A7DE-0E3DB2038A55}" type="parTrans" cxnId="{EBE00565-9F84-4B01-9D04-1C38D8E7DA38}">
      <dgm:prSet/>
      <dgm:spPr/>
      <dgm:t>
        <a:bodyPr/>
        <a:lstStyle/>
        <a:p>
          <a:endParaRPr lang="en-US" sz="2800">
            <a:latin typeface="BPG Nino Mtavruli" panose="02000506000000020004" pitchFamily="2" charset="0"/>
          </a:endParaRPr>
        </a:p>
      </dgm:t>
    </dgm:pt>
    <dgm:pt modelId="{700D6913-DE0D-414A-838A-A1B3964AFF8E}" type="sibTrans" cxnId="{EBE00565-9F84-4B01-9D04-1C38D8E7DA38}">
      <dgm:prSet/>
      <dgm:spPr/>
      <dgm:t>
        <a:bodyPr/>
        <a:lstStyle/>
        <a:p>
          <a:endParaRPr lang="en-US" sz="2800">
            <a:latin typeface="BPG Nino Mtavruli" panose="02000506000000020004" pitchFamily="2" charset="0"/>
          </a:endParaRPr>
        </a:p>
      </dgm:t>
    </dgm:pt>
    <dgm:pt modelId="{985B6C52-98AD-4EBA-BB37-84374D23DB08}">
      <dgm:prSet phldrT="[Text]" custT="1"/>
      <dgm:spPr>
        <a:solidFill>
          <a:schemeClr val="tx2"/>
        </a:solidFill>
      </dgm:spPr>
      <dgm:t>
        <a:bodyPr/>
        <a:lstStyle/>
        <a:p>
          <a:r>
            <a:rPr lang="en-US" sz="1200">
              <a:latin typeface="BPG Nino Mtavruli" panose="02000506000000020004" pitchFamily="2" charset="0"/>
            </a:rPr>
            <a:t>Weaknesses</a:t>
          </a:r>
        </a:p>
      </dgm:t>
    </dgm:pt>
    <dgm:pt modelId="{B3BEF46A-5AD9-4B7A-97E8-B814E298B45D}" type="parTrans" cxnId="{D9314E1D-0787-4158-9EEA-FBCA4EBF2574}">
      <dgm:prSet/>
      <dgm:spPr/>
      <dgm:t>
        <a:bodyPr/>
        <a:lstStyle/>
        <a:p>
          <a:endParaRPr lang="en-US" sz="2800">
            <a:latin typeface="BPG Nino Mtavruli" panose="02000506000000020004" pitchFamily="2" charset="0"/>
          </a:endParaRPr>
        </a:p>
      </dgm:t>
    </dgm:pt>
    <dgm:pt modelId="{09C27F4F-4712-42C3-AEB3-159D2FD60F8A}" type="sibTrans" cxnId="{D9314E1D-0787-4158-9EEA-FBCA4EBF2574}">
      <dgm:prSet/>
      <dgm:spPr/>
      <dgm:t>
        <a:bodyPr/>
        <a:lstStyle/>
        <a:p>
          <a:endParaRPr lang="en-US" sz="2800">
            <a:latin typeface="BPG Nino Mtavruli" panose="02000506000000020004" pitchFamily="2" charset="0"/>
          </a:endParaRPr>
        </a:p>
      </dgm:t>
    </dgm:pt>
    <dgm:pt modelId="{96D7703E-D58C-44BA-B69E-87D0617BBF78}">
      <dgm:prSet phldrT="[Text]" custT="1"/>
      <dgm:spPr>
        <a:ln>
          <a:solidFill>
            <a:schemeClr val="tx2"/>
          </a:solidFill>
        </a:ln>
      </dgm:spPr>
      <dgm:t>
        <a:bodyPr/>
        <a:lstStyle/>
        <a:p>
          <a:pPr>
            <a:buFont typeface="Symbol" panose="05050102010706020507" pitchFamily="18" charset="2"/>
            <a:buChar char=""/>
          </a:pPr>
          <a:r>
            <a:rPr lang="en-US" sz="1050">
              <a:latin typeface="BPG Nino Mtavruli" panose="02000506000000020004" pitchFamily="2" charset="0"/>
            </a:rPr>
            <a:t>Limited and expensive logistics</a:t>
          </a:r>
        </a:p>
      </dgm:t>
    </dgm:pt>
    <dgm:pt modelId="{175B4581-625F-452D-BB7D-2F22725E6ED6}" type="parTrans" cxnId="{EE08BFC6-6EEF-4A1B-9C6C-2868F98BA4BE}">
      <dgm:prSet/>
      <dgm:spPr/>
      <dgm:t>
        <a:bodyPr/>
        <a:lstStyle/>
        <a:p>
          <a:endParaRPr lang="en-US" sz="2800">
            <a:latin typeface="BPG Nino Mtavruli" panose="02000506000000020004" pitchFamily="2" charset="0"/>
          </a:endParaRPr>
        </a:p>
      </dgm:t>
    </dgm:pt>
    <dgm:pt modelId="{F2CE1764-83B7-41D1-B3B3-19E13D015E5B}" type="sibTrans" cxnId="{EE08BFC6-6EEF-4A1B-9C6C-2868F98BA4BE}">
      <dgm:prSet/>
      <dgm:spPr/>
      <dgm:t>
        <a:bodyPr/>
        <a:lstStyle/>
        <a:p>
          <a:endParaRPr lang="en-US" sz="2800">
            <a:latin typeface="BPG Nino Mtavruli" panose="02000506000000020004" pitchFamily="2" charset="0"/>
          </a:endParaRPr>
        </a:p>
      </dgm:t>
    </dgm:pt>
    <dgm:pt modelId="{4A633368-91CA-461C-8B66-58110A1E792E}">
      <dgm:prSet phldrT="[Text]" custT="1"/>
      <dgm:spPr>
        <a:solidFill>
          <a:schemeClr val="accent2"/>
        </a:solidFill>
      </dgm:spPr>
      <dgm:t>
        <a:bodyPr/>
        <a:lstStyle/>
        <a:p>
          <a:r>
            <a:rPr lang="en-US" sz="1200">
              <a:latin typeface="BPG Nino Mtavruli" panose="02000506000000020004" pitchFamily="2" charset="0"/>
            </a:rPr>
            <a:t>Threats</a:t>
          </a:r>
        </a:p>
      </dgm:t>
    </dgm:pt>
    <dgm:pt modelId="{4E67C1AE-C0A2-4F41-86CD-557F52A4AFC9}" type="parTrans" cxnId="{8E8257DC-7B84-4D6D-A435-200CBFFE9522}">
      <dgm:prSet/>
      <dgm:spPr/>
      <dgm:t>
        <a:bodyPr/>
        <a:lstStyle/>
        <a:p>
          <a:endParaRPr lang="en-US" sz="2800">
            <a:latin typeface="BPG Nino Mtavruli" panose="02000506000000020004" pitchFamily="2" charset="0"/>
          </a:endParaRPr>
        </a:p>
      </dgm:t>
    </dgm:pt>
    <dgm:pt modelId="{59324F79-E1D9-4F44-A68C-3FCF20575EBF}" type="sibTrans" cxnId="{8E8257DC-7B84-4D6D-A435-200CBFFE9522}">
      <dgm:prSet/>
      <dgm:spPr/>
      <dgm:t>
        <a:bodyPr/>
        <a:lstStyle/>
        <a:p>
          <a:endParaRPr lang="en-US" sz="2800">
            <a:latin typeface="BPG Nino Mtavruli" panose="02000506000000020004" pitchFamily="2" charset="0"/>
          </a:endParaRPr>
        </a:p>
      </dgm:t>
    </dgm:pt>
    <dgm:pt modelId="{EDD002BA-1C6E-4803-9683-1CC7B3AD8E01}">
      <dgm:prSet phldrT="[Text]" custT="1"/>
      <dgm:spPr>
        <a:ln>
          <a:solidFill>
            <a:schemeClr val="accent2"/>
          </a:solidFill>
        </a:ln>
      </dgm:spPr>
      <dgm:t>
        <a:bodyPr/>
        <a:lstStyle/>
        <a:p>
          <a:r>
            <a:rPr lang="en-US" sz="1050">
              <a:latin typeface="BPG Nino Mtavruli" panose="02000506000000020004" pitchFamily="2" charset="0"/>
            </a:rPr>
            <a:t>Possibility of price eruption dew many new investments in range of growing area, Latin America, Africa South west Europ</a:t>
          </a:r>
        </a:p>
      </dgm:t>
    </dgm:pt>
    <dgm:pt modelId="{27780FE3-7263-4199-A289-F33955DB0818}" type="parTrans" cxnId="{CDD96D4D-1E63-4125-A5AD-08E0E630E938}">
      <dgm:prSet/>
      <dgm:spPr/>
      <dgm:t>
        <a:bodyPr/>
        <a:lstStyle/>
        <a:p>
          <a:endParaRPr lang="en-US" sz="2800">
            <a:latin typeface="BPG Nino Mtavruli" panose="02000506000000020004" pitchFamily="2" charset="0"/>
          </a:endParaRPr>
        </a:p>
      </dgm:t>
    </dgm:pt>
    <dgm:pt modelId="{7FF61729-3CCB-4FB4-AFF0-85FBB6566452}" type="sibTrans" cxnId="{CDD96D4D-1E63-4125-A5AD-08E0E630E938}">
      <dgm:prSet/>
      <dgm:spPr/>
      <dgm:t>
        <a:bodyPr/>
        <a:lstStyle/>
        <a:p>
          <a:endParaRPr lang="en-US" sz="2800">
            <a:latin typeface="BPG Nino Mtavruli" panose="02000506000000020004" pitchFamily="2" charset="0"/>
          </a:endParaRPr>
        </a:p>
      </dgm:t>
    </dgm:pt>
    <dgm:pt modelId="{C0C6F19D-4C14-42F5-871B-68350AA047CA}">
      <dgm:prSet phldrT="[Text]" custT="1"/>
      <dgm:spPr>
        <a:solidFill>
          <a:srgbClr val="2DBC00"/>
        </a:solidFill>
      </dgm:spPr>
      <dgm:t>
        <a:bodyPr/>
        <a:lstStyle/>
        <a:p>
          <a:r>
            <a:rPr lang="en-US" sz="1200">
              <a:latin typeface="BPG Nino Mtavruli" panose="02000506000000020004" pitchFamily="2" charset="0"/>
            </a:rPr>
            <a:t>Opportunities</a:t>
          </a:r>
        </a:p>
      </dgm:t>
    </dgm:pt>
    <dgm:pt modelId="{E31190AC-E5C6-4D88-BD9A-E5D4992DFF57}" type="parTrans" cxnId="{24DD0140-5934-497A-94CC-8EB552E2BB63}">
      <dgm:prSet/>
      <dgm:spPr/>
      <dgm:t>
        <a:bodyPr/>
        <a:lstStyle/>
        <a:p>
          <a:endParaRPr lang="en-US" sz="2800">
            <a:latin typeface="BPG Nino Mtavruli" panose="02000506000000020004" pitchFamily="2" charset="0"/>
          </a:endParaRPr>
        </a:p>
      </dgm:t>
    </dgm:pt>
    <dgm:pt modelId="{B6B5F6A2-DFF9-48BC-8DD7-EC50C0F9FB0D}" type="sibTrans" cxnId="{24DD0140-5934-497A-94CC-8EB552E2BB63}">
      <dgm:prSet/>
      <dgm:spPr/>
      <dgm:t>
        <a:bodyPr/>
        <a:lstStyle/>
        <a:p>
          <a:endParaRPr lang="en-US" sz="2800">
            <a:latin typeface="BPG Nino Mtavruli" panose="02000506000000020004" pitchFamily="2" charset="0"/>
          </a:endParaRPr>
        </a:p>
      </dgm:t>
    </dgm:pt>
    <dgm:pt modelId="{26F92816-CD69-4D09-8996-57DA5AFF6646}">
      <dgm:prSet phldrT="[Text]" custT="1"/>
      <dgm:spPr>
        <a:ln>
          <a:solidFill>
            <a:srgbClr val="2DBC00"/>
          </a:solidFill>
        </a:ln>
      </dgm:spPr>
      <dgm:t>
        <a:bodyPr/>
        <a:lstStyle/>
        <a:p>
          <a:pPr>
            <a:buFont typeface="Symbol" panose="05050102010706020507" pitchFamily="18" charset="2"/>
            <a:buChar char=""/>
          </a:pPr>
          <a:r>
            <a:rPr lang="en-US" sz="1050">
              <a:latin typeface="BPG Nino Mtavruli" panose="02000506000000020004" pitchFamily="2" charset="0"/>
            </a:rPr>
            <a:t>Possibility for growing chives in an area clean of thrips</a:t>
          </a:r>
        </a:p>
      </dgm:t>
    </dgm:pt>
    <dgm:pt modelId="{7853EDB1-1217-4C3F-91B6-2CCA1D613A7F}" type="parTrans" cxnId="{0DFAAB2F-A0E8-4D97-8C9F-D738B4C72EC8}">
      <dgm:prSet/>
      <dgm:spPr/>
      <dgm:t>
        <a:bodyPr/>
        <a:lstStyle/>
        <a:p>
          <a:endParaRPr lang="en-US" sz="2800">
            <a:latin typeface="BPG Nino Mtavruli" panose="02000506000000020004" pitchFamily="2" charset="0"/>
          </a:endParaRPr>
        </a:p>
      </dgm:t>
    </dgm:pt>
    <dgm:pt modelId="{C2648CB9-1623-4AC1-A000-44E99A5E186D}" type="sibTrans" cxnId="{0DFAAB2F-A0E8-4D97-8C9F-D738B4C72EC8}">
      <dgm:prSet/>
      <dgm:spPr/>
      <dgm:t>
        <a:bodyPr/>
        <a:lstStyle/>
        <a:p>
          <a:endParaRPr lang="en-US" sz="2800">
            <a:latin typeface="BPG Nino Mtavruli" panose="02000506000000020004" pitchFamily="2" charset="0"/>
          </a:endParaRPr>
        </a:p>
      </dgm:t>
    </dgm:pt>
    <dgm:pt modelId="{25D31D87-AC08-40E0-AF74-58BCEB22D66E}">
      <dgm:prSet custT="1"/>
      <dgm:spPr/>
      <dgm:t>
        <a:bodyPr/>
        <a:lstStyle/>
        <a:p>
          <a:pPr>
            <a:buFont typeface="Symbol" panose="05050102010706020507" pitchFamily="18" charset="2"/>
            <a:buChar char=""/>
          </a:pPr>
          <a:r>
            <a:rPr lang="en-US" sz="1050">
              <a:latin typeface="BPG Nino Mtavruli" panose="02000506000000020004" pitchFamily="2" charset="0"/>
            </a:rPr>
            <a:t>Very little need for use of pesticides</a:t>
          </a:r>
        </a:p>
      </dgm:t>
    </dgm:pt>
    <dgm:pt modelId="{3B945C96-75DB-4D19-A279-CD75227CE02C}" type="parTrans" cxnId="{718E9934-8CF0-42D7-8533-B32B0C508EBD}">
      <dgm:prSet/>
      <dgm:spPr/>
      <dgm:t>
        <a:bodyPr/>
        <a:lstStyle/>
        <a:p>
          <a:endParaRPr lang="en-US" sz="2800">
            <a:latin typeface="BPG Nino Mtavruli" panose="02000506000000020004" pitchFamily="2" charset="0"/>
          </a:endParaRPr>
        </a:p>
      </dgm:t>
    </dgm:pt>
    <dgm:pt modelId="{110D6B32-19B6-4887-9E03-A94D3009174F}" type="sibTrans" cxnId="{718E9934-8CF0-42D7-8533-B32B0C508EBD}">
      <dgm:prSet/>
      <dgm:spPr/>
      <dgm:t>
        <a:bodyPr/>
        <a:lstStyle/>
        <a:p>
          <a:endParaRPr lang="en-US" sz="2800">
            <a:latin typeface="BPG Nino Mtavruli" panose="02000506000000020004" pitchFamily="2" charset="0"/>
          </a:endParaRPr>
        </a:p>
      </dgm:t>
    </dgm:pt>
    <dgm:pt modelId="{85DEB7BF-DB7D-4977-A3AF-B7D45A88CF2A}">
      <dgm:prSet custT="1"/>
      <dgm:spPr/>
      <dgm:t>
        <a:bodyPr/>
        <a:lstStyle/>
        <a:p>
          <a:pPr>
            <a:buFont typeface="Symbol" panose="05050102010706020507" pitchFamily="18" charset="2"/>
            <a:buChar char=""/>
          </a:pPr>
          <a:r>
            <a:rPr lang="en-US" sz="1050">
              <a:latin typeface="BPG Nino Mtavruli" panose="02000506000000020004" pitchFamily="2" charset="0"/>
            </a:rPr>
            <a:t>Cheap skilled labor</a:t>
          </a:r>
        </a:p>
      </dgm:t>
    </dgm:pt>
    <dgm:pt modelId="{180FD830-8752-4477-85EC-371EB5A7E073}" type="parTrans" cxnId="{61773B71-9C1D-409B-A221-03B6440FCCCD}">
      <dgm:prSet/>
      <dgm:spPr/>
      <dgm:t>
        <a:bodyPr/>
        <a:lstStyle/>
        <a:p>
          <a:endParaRPr lang="en-US" sz="2800">
            <a:latin typeface="BPG Nino Mtavruli" panose="02000506000000020004" pitchFamily="2" charset="0"/>
          </a:endParaRPr>
        </a:p>
      </dgm:t>
    </dgm:pt>
    <dgm:pt modelId="{550DBB06-3582-44BD-94B9-BC77364CABE9}" type="sibTrans" cxnId="{61773B71-9C1D-409B-A221-03B6440FCCCD}">
      <dgm:prSet/>
      <dgm:spPr/>
      <dgm:t>
        <a:bodyPr/>
        <a:lstStyle/>
        <a:p>
          <a:endParaRPr lang="en-US" sz="2800">
            <a:latin typeface="BPG Nino Mtavruli" panose="02000506000000020004" pitchFamily="2" charset="0"/>
          </a:endParaRPr>
        </a:p>
      </dgm:t>
    </dgm:pt>
    <dgm:pt modelId="{A6C8FF9B-94A3-453D-B6CB-8D78539D16AC}">
      <dgm:prSet custT="1"/>
      <dgm:spPr>
        <a:ln>
          <a:solidFill>
            <a:schemeClr val="tx2"/>
          </a:solidFill>
        </a:ln>
      </dgm:spPr>
      <dgm:t>
        <a:bodyPr/>
        <a:lstStyle/>
        <a:p>
          <a:pPr>
            <a:buFont typeface="Symbol" panose="05050102010706020507" pitchFamily="18" charset="2"/>
            <a:buChar char=""/>
          </a:pPr>
          <a:r>
            <a:rPr lang="en-US" sz="1050">
              <a:latin typeface="BPG Nino Mtavruli" panose="02000506000000020004" pitchFamily="2" charset="0"/>
            </a:rPr>
            <a:t>Limited product range</a:t>
          </a:r>
        </a:p>
      </dgm:t>
    </dgm:pt>
    <dgm:pt modelId="{9CBCF8A5-3BFF-47C5-B629-D84DB0F5C193}" type="parTrans" cxnId="{CD1217BC-533A-4D74-91D0-EA1324BD2756}">
      <dgm:prSet/>
      <dgm:spPr/>
      <dgm:t>
        <a:bodyPr/>
        <a:lstStyle/>
        <a:p>
          <a:endParaRPr lang="en-US" sz="2800">
            <a:latin typeface="BPG Nino Mtavruli" panose="02000506000000020004" pitchFamily="2" charset="0"/>
          </a:endParaRPr>
        </a:p>
      </dgm:t>
    </dgm:pt>
    <dgm:pt modelId="{F7162869-0188-4D67-B02C-06131FB3D952}" type="sibTrans" cxnId="{CD1217BC-533A-4D74-91D0-EA1324BD2756}">
      <dgm:prSet/>
      <dgm:spPr/>
      <dgm:t>
        <a:bodyPr/>
        <a:lstStyle/>
        <a:p>
          <a:endParaRPr lang="en-US" sz="2800">
            <a:latin typeface="BPG Nino Mtavruli" panose="02000506000000020004" pitchFamily="2" charset="0"/>
          </a:endParaRPr>
        </a:p>
      </dgm:t>
    </dgm:pt>
    <dgm:pt modelId="{D325A297-B253-4E3A-83AB-1A9582A64762}">
      <dgm:prSet custT="1"/>
      <dgm:spPr>
        <a:ln>
          <a:solidFill>
            <a:schemeClr val="tx2"/>
          </a:solidFill>
        </a:ln>
      </dgm:spPr>
      <dgm:t>
        <a:bodyPr/>
        <a:lstStyle/>
        <a:p>
          <a:pPr>
            <a:buFont typeface="Symbol" panose="05050102010706020507" pitchFamily="18" charset="2"/>
            <a:buChar char=""/>
          </a:pPr>
          <a:r>
            <a:rPr lang="en-US" sz="1050">
              <a:latin typeface="BPG Nino Mtavruli" panose="02000506000000020004" pitchFamily="2" charset="0"/>
            </a:rPr>
            <a:t>Lack of awareness in Europe regarding fresh produce from Georgia	</a:t>
          </a:r>
        </a:p>
      </dgm:t>
    </dgm:pt>
    <dgm:pt modelId="{EFC787E1-06A5-43E9-9804-E1F9862761D4}" type="parTrans" cxnId="{6897ABFA-087E-4F1F-9BCB-4D00FD4DA253}">
      <dgm:prSet/>
      <dgm:spPr/>
      <dgm:t>
        <a:bodyPr/>
        <a:lstStyle/>
        <a:p>
          <a:endParaRPr lang="en-US" sz="2800">
            <a:latin typeface="BPG Nino Mtavruli" panose="02000506000000020004" pitchFamily="2" charset="0"/>
          </a:endParaRPr>
        </a:p>
      </dgm:t>
    </dgm:pt>
    <dgm:pt modelId="{867D5310-B954-4127-BB76-2493F69FE29E}" type="sibTrans" cxnId="{6897ABFA-087E-4F1F-9BCB-4D00FD4DA253}">
      <dgm:prSet/>
      <dgm:spPr/>
      <dgm:t>
        <a:bodyPr/>
        <a:lstStyle/>
        <a:p>
          <a:endParaRPr lang="en-US" sz="2800">
            <a:latin typeface="BPG Nino Mtavruli" panose="02000506000000020004" pitchFamily="2" charset="0"/>
          </a:endParaRPr>
        </a:p>
      </dgm:t>
    </dgm:pt>
    <dgm:pt modelId="{5A7F00CB-1BC8-40EA-AE7D-83DB49853174}">
      <dgm:prSet custT="1"/>
      <dgm:spPr>
        <a:ln>
          <a:solidFill>
            <a:schemeClr val="tx2"/>
          </a:solidFill>
        </a:ln>
      </dgm:spPr>
      <dgm:t>
        <a:bodyPr/>
        <a:lstStyle/>
        <a:p>
          <a:pPr>
            <a:buFont typeface="Symbol" panose="05050102010706020507" pitchFamily="18" charset="2"/>
            <a:buChar char=""/>
          </a:pPr>
          <a:r>
            <a:rPr lang="en-US" sz="1050">
              <a:latin typeface="BPG Nino Mtavruli" panose="02000506000000020004" pitchFamily="2" charset="0"/>
            </a:rPr>
            <a:t>Lack of local experience in working according to EU standards	</a:t>
          </a:r>
        </a:p>
      </dgm:t>
    </dgm:pt>
    <dgm:pt modelId="{DD43E15B-0A0E-4ED7-9C9A-D552E9E16C9D}" type="parTrans" cxnId="{0BB62036-1B95-4CD7-B461-3A11F7305A3E}">
      <dgm:prSet/>
      <dgm:spPr/>
      <dgm:t>
        <a:bodyPr/>
        <a:lstStyle/>
        <a:p>
          <a:endParaRPr lang="en-US" sz="2800">
            <a:latin typeface="BPG Nino Mtavruli" panose="02000506000000020004" pitchFamily="2" charset="0"/>
          </a:endParaRPr>
        </a:p>
      </dgm:t>
    </dgm:pt>
    <dgm:pt modelId="{980AC4FB-A4E7-4B67-B27B-E22AE3F76C5E}" type="sibTrans" cxnId="{0BB62036-1B95-4CD7-B461-3A11F7305A3E}">
      <dgm:prSet/>
      <dgm:spPr/>
      <dgm:t>
        <a:bodyPr/>
        <a:lstStyle/>
        <a:p>
          <a:endParaRPr lang="en-US" sz="2800">
            <a:latin typeface="BPG Nino Mtavruli" panose="02000506000000020004" pitchFamily="2" charset="0"/>
          </a:endParaRPr>
        </a:p>
      </dgm:t>
    </dgm:pt>
    <dgm:pt modelId="{D01715D4-7616-49C0-AE2C-6D4E24B64486}">
      <dgm:prSet custT="1"/>
      <dgm:spPr>
        <a:ln>
          <a:solidFill>
            <a:srgbClr val="2DBC00"/>
          </a:solidFill>
        </a:ln>
      </dgm:spPr>
      <dgm:t>
        <a:bodyPr/>
        <a:lstStyle/>
        <a:p>
          <a:pPr>
            <a:buFont typeface="Symbol" panose="05050102010706020507" pitchFamily="18" charset="2"/>
            <a:buChar char=""/>
          </a:pPr>
          <a:r>
            <a:rPr lang="en-US" sz="1050">
              <a:latin typeface="BPG Nino Mtavruli" panose="02000506000000020004" pitchFamily="2" charset="0"/>
            </a:rPr>
            <a:t>Growing market constantly searching for sources</a:t>
          </a:r>
        </a:p>
      </dgm:t>
    </dgm:pt>
    <dgm:pt modelId="{AC5EEEFB-10F2-40F0-B22D-1693DD5A6652}" type="parTrans" cxnId="{AC592452-6D19-4B58-AE62-4D0CB332DE33}">
      <dgm:prSet/>
      <dgm:spPr/>
      <dgm:t>
        <a:bodyPr/>
        <a:lstStyle/>
        <a:p>
          <a:endParaRPr lang="en-US" sz="2800">
            <a:latin typeface="BPG Nino Mtavruli" panose="02000506000000020004" pitchFamily="2" charset="0"/>
          </a:endParaRPr>
        </a:p>
      </dgm:t>
    </dgm:pt>
    <dgm:pt modelId="{62CE7BA6-6603-40D1-958F-D0166E02BBFB}" type="sibTrans" cxnId="{AC592452-6D19-4B58-AE62-4D0CB332DE33}">
      <dgm:prSet/>
      <dgm:spPr/>
      <dgm:t>
        <a:bodyPr/>
        <a:lstStyle/>
        <a:p>
          <a:endParaRPr lang="en-US" sz="2800">
            <a:latin typeface="BPG Nino Mtavruli" panose="02000506000000020004" pitchFamily="2" charset="0"/>
          </a:endParaRPr>
        </a:p>
      </dgm:t>
    </dgm:pt>
    <dgm:pt modelId="{BDADFEA4-D05D-4A00-A28E-90E40898AA89}">
      <dgm:prSet custT="1"/>
      <dgm:spPr>
        <a:ln>
          <a:solidFill>
            <a:srgbClr val="2DBC00"/>
          </a:solidFill>
        </a:ln>
      </dgm:spPr>
      <dgm:t>
        <a:bodyPr/>
        <a:lstStyle/>
        <a:p>
          <a:pPr>
            <a:buFont typeface="Symbol" panose="05050102010706020507" pitchFamily="18" charset="2"/>
            <a:buChar char=""/>
          </a:pPr>
          <a:r>
            <a:rPr lang="en-US" sz="1050">
              <a:latin typeface="BPG Nino Mtavruli" panose="02000506000000020004" pitchFamily="2" charset="0"/>
            </a:rPr>
            <a:t>Ability to supply a "fair trade" product</a:t>
          </a:r>
        </a:p>
      </dgm:t>
    </dgm:pt>
    <dgm:pt modelId="{09376E29-6985-4D43-A110-2AAFEDD2C676}" type="parTrans" cxnId="{92A1CCC3-4A5F-4C57-86EA-00D4C7DBB5C4}">
      <dgm:prSet/>
      <dgm:spPr/>
      <dgm:t>
        <a:bodyPr/>
        <a:lstStyle/>
        <a:p>
          <a:endParaRPr lang="en-US" sz="2800">
            <a:latin typeface="BPG Nino Mtavruli" panose="02000506000000020004" pitchFamily="2" charset="0"/>
          </a:endParaRPr>
        </a:p>
      </dgm:t>
    </dgm:pt>
    <dgm:pt modelId="{6C178284-2F53-41ED-BD86-147472C63811}" type="sibTrans" cxnId="{92A1CCC3-4A5F-4C57-86EA-00D4C7DBB5C4}">
      <dgm:prSet/>
      <dgm:spPr/>
      <dgm:t>
        <a:bodyPr/>
        <a:lstStyle/>
        <a:p>
          <a:endParaRPr lang="en-US" sz="2800">
            <a:latin typeface="BPG Nino Mtavruli" panose="02000506000000020004" pitchFamily="2" charset="0"/>
          </a:endParaRPr>
        </a:p>
      </dgm:t>
    </dgm:pt>
    <dgm:pt modelId="{D9593512-8ACE-4333-AE08-72DDF95D240A}" type="pres">
      <dgm:prSet presAssocID="{73A20266-31BB-49AB-A5F3-6455BDFDAD3C}" presName="cycleMatrixDiagram" presStyleCnt="0">
        <dgm:presLayoutVars>
          <dgm:chMax val="1"/>
          <dgm:dir/>
          <dgm:animLvl val="lvl"/>
          <dgm:resizeHandles val="exact"/>
        </dgm:presLayoutVars>
      </dgm:prSet>
      <dgm:spPr/>
      <dgm:t>
        <a:bodyPr/>
        <a:lstStyle/>
        <a:p>
          <a:endParaRPr lang="en-US"/>
        </a:p>
      </dgm:t>
    </dgm:pt>
    <dgm:pt modelId="{BE345413-28D0-44AC-A831-A084FB437599}" type="pres">
      <dgm:prSet presAssocID="{73A20266-31BB-49AB-A5F3-6455BDFDAD3C}" presName="children" presStyleCnt="0"/>
      <dgm:spPr/>
    </dgm:pt>
    <dgm:pt modelId="{D08A81E6-4A26-4A66-B3C4-4E68D6C98EF6}" type="pres">
      <dgm:prSet presAssocID="{73A20266-31BB-49AB-A5F3-6455BDFDAD3C}" presName="child1group" presStyleCnt="0"/>
      <dgm:spPr/>
    </dgm:pt>
    <dgm:pt modelId="{900889AA-8CA4-46C4-A97E-AFC3CE14DB2A}" type="pres">
      <dgm:prSet presAssocID="{73A20266-31BB-49AB-A5F3-6455BDFDAD3C}" presName="child1" presStyleLbl="bgAcc1" presStyleIdx="0" presStyleCnt="4" custScaleX="140537" custScaleY="131937" custLinFactNeighborX="-21770" custLinFactNeighborY="2302"/>
      <dgm:spPr/>
      <dgm:t>
        <a:bodyPr/>
        <a:lstStyle/>
        <a:p>
          <a:endParaRPr lang="en-US"/>
        </a:p>
      </dgm:t>
    </dgm:pt>
    <dgm:pt modelId="{A15256F5-AEDA-4AF4-979F-4A5D586DDE94}" type="pres">
      <dgm:prSet presAssocID="{73A20266-31BB-49AB-A5F3-6455BDFDAD3C}" presName="child1Text" presStyleLbl="bgAcc1" presStyleIdx="0" presStyleCnt="4">
        <dgm:presLayoutVars>
          <dgm:bulletEnabled val="1"/>
        </dgm:presLayoutVars>
      </dgm:prSet>
      <dgm:spPr/>
      <dgm:t>
        <a:bodyPr/>
        <a:lstStyle/>
        <a:p>
          <a:endParaRPr lang="en-US"/>
        </a:p>
      </dgm:t>
    </dgm:pt>
    <dgm:pt modelId="{C0E651CC-82A4-47E7-AF09-66F46C0974A3}" type="pres">
      <dgm:prSet presAssocID="{73A20266-31BB-49AB-A5F3-6455BDFDAD3C}" presName="child2group" presStyleCnt="0"/>
      <dgm:spPr/>
    </dgm:pt>
    <dgm:pt modelId="{966A5CAB-6096-43E7-B473-6FFF4D59107A}" type="pres">
      <dgm:prSet presAssocID="{73A20266-31BB-49AB-A5F3-6455BDFDAD3C}" presName="child2" presStyleLbl="bgAcc1" presStyleIdx="1" presStyleCnt="4" custScaleX="140537" custScaleY="131937" custLinFactNeighborX="22495" custLinFactNeighborY="3931"/>
      <dgm:spPr/>
      <dgm:t>
        <a:bodyPr/>
        <a:lstStyle/>
        <a:p>
          <a:endParaRPr lang="en-US"/>
        </a:p>
      </dgm:t>
    </dgm:pt>
    <dgm:pt modelId="{816BDA23-9CB4-4477-BE27-3E95F6EE9A09}" type="pres">
      <dgm:prSet presAssocID="{73A20266-31BB-49AB-A5F3-6455BDFDAD3C}" presName="child2Text" presStyleLbl="bgAcc1" presStyleIdx="1" presStyleCnt="4">
        <dgm:presLayoutVars>
          <dgm:bulletEnabled val="1"/>
        </dgm:presLayoutVars>
      </dgm:prSet>
      <dgm:spPr/>
      <dgm:t>
        <a:bodyPr/>
        <a:lstStyle/>
        <a:p>
          <a:endParaRPr lang="en-US"/>
        </a:p>
      </dgm:t>
    </dgm:pt>
    <dgm:pt modelId="{27ADDBA1-8566-472E-9159-C1C890D37C1D}" type="pres">
      <dgm:prSet presAssocID="{73A20266-31BB-49AB-A5F3-6455BDFDAD3C}" presName="child3group" presStyleCnt="0"/>
      <dgm:spPr/>
    </dgm:pt>
    <dgm:pt modelId="{D3323729-A119-40DC-88DD-FBC3038DD62B}" type="pres">
      <dgm:prSet presAssocID="{73A20266-31BB-49AB-A5F3-6455BDFDAD3C}" presName="child3" presStyleLbl="bgAcc1" presStyleIdx="2" presStyleCnt="4" custScaleX="140537" custScaleY="131937" custLinFactNeighborX="21775" custLinFactNeighborY="-4914"/>
      <dgm:spPr/>
      <dgm:t>
        <a:bodyPr/>
        <a:lstStyle/>
        <a:p>
          <a:endParaRPr lang="en-US"/>
        </a:p>
      </dgm:t>
    </dgm:pt>
    <dgm:pt modelId="{7161C9F4-4196-494F-885D-193B15B1417C}" type="pres">
      <dgm:prSet presAssocID="{73A20266-31BB-49AB-A5F3-6455BDFDAD3C}" presName="child3Text" presStyleLbl="bgAcc1" presStyleIdx="2" presStyleCnt="4">
        <dgm:presLayoutVars>
          <dgm:bulletEnabled val="1"/>
        </dgm:presLayoutVars>
      </dgm:prSet>
      <dgm:spPr/>
      <dgm:t>
        <a:bodyPr/>
        <a:lstStyle/>
        <a:p>
          <a:endParaRPr lang="en-US"/>
        </a:p>
      </dgm:t>
    </dgm:pt>
    <dgm:pt modelId="{FBA39CA8-36F6-4879-9394-DADE77E35074}" type="pres">
      <dgm:prSet presAssocID="{73A20266-31BB-49AB-A5F3-6455BDFDAD3C}" presName="child4group" presStyleCnt="0"/>
      <dgm:spPr/>
    </dgm:pt>
    <dgm:pt modelId="{6D8D79D1-B58B-4367-BFF1-C346EBB3C1A2}" type="pres">
      <dgm:prSet presAssocID="{73A20266-31BB-49AB-A5F3-6455BDFDAD3C}" presName="child4" presStyleLbl="bgAcc1" presStyleIdx="3" presStyleCnt="4" custScaleX="140537" custScaleY="131937" custLinFactNeighborX="-20787" custLinFactNeighborY="-983"/>
      <dgm:spPr/>
      <dgm:t>
        <a:bodyPr/>
        <a:lstStyle/>
        <a:p>
          <a:endParaRPr lang="en-US"/>
        </a:p>
      </dgm:t>
    </dgm:pt>
    <dgm:pt modelId="{67ED0184-AFD3-4904-A0B1-A6CBACE70AD6}" type="pres">
      <dgm:prSet presAssocID="{73A20266-31BB-49AB-A5F3-6455BDFDAD3C}" presName="child4Text" presStyleLbl="bgAcc1" presStyleIdx="3" presStyleCnt="4">
        <dgm:presLayoutVars>
          <dgm:bulletEnabled val="1"/>
        </dgm:presLayoutVars>
      </dgm:prSet>
      <dgm:spPr/>
      <dgm:t>
        <a:bodyPr/>
        <a:lstStyle/>
        <a:p>
          <a:endParaRPr lang="en-US"/>
        </a:p>
      </dgm:t>
    </dgm:pt>
    <dgm:pt modelId="{4DA0A767-5235-4DFE-A327-D7D46D73F8F0}" type="pres">
      <dgm:prSet presAssocID="{73A20266-31BB-49AB-A5F3-6455BDFDAD3C}" presName="childPlaceholder" presStyleCnt="0"/>
      <dgm:spPr/>
    </dgm:pt>
    <dgm:pt modelId="{93FC8B0D-0FE3-4836-846A-8BA3F144195D}" type="pres">
      <dgm:prSet presAssocID="{73A20266-31BB-49AB-A5F3-6455BDFDAD3C}" presName="circle" presStyleCnt="0"/>
      <dgm:spPr/>
    </dgm:pt>
    <dgm:pt modelId="{B14C1949-D47A-49A7-A2AA-66BE5BE59FCD}" type="pres">
      <dgm:prSet presAssocID="{73A20266-31BB-49AB-A5F3-6455BDFDAD3C}" presName="quadrant1" presStyleLbl="node1" presStyleIdx="0" presStyleCnt="4" custScaleX="96598" custScaleY="97276">
        <dgm:presLayoutVars>
          <dgm:chMax val="1"/>
          <dgm:bulletEnabled val="1"/>
        </dgm:presLayoutVars>
      </dgm:prSet>
      <dgm:spPr/>
      <dgm:t>
        <a:bodyPr/>
        <a:lstStyle/>
        <a:p>
          <a:endParaRPr lang="en-US"/>
        </a:p>
      </dgm:t>
    </dgm:pt>
    <dgm:pt modelId="{4532957D-FAFA-4FCF-9805-E2BBCBA442E0}" type="pres">
      <dgm:prSet presAssocID="{73A20266-31BB-49AB-A5F3-6455BDFDAD3C}" presName="quadrant2" presStyleLbl="node1" presStyleIdx="1" presStyleCnt="4" custScaleX="96598" custScaleY="97276">
        <dgm:presLayoutVars>
          <dgm:chMax val="1"/>
          <dgm:bulletEnabled val="1"/>
        </dgm:presLayoutVars>
      </dgm:prSet>
      <dgm:spPr/>
      <dgm:t>
        <a:bodyPr/>
        <a:lstStyle/>
        <a:p>
          <a:endParaRPr lang="en-US"/>
        </a:p>
      </dgm:t>
    </dgm:pt>
    <dgm:pt modelId="{B4A6F022-4F6A-4BF2-B310-484B38ED8C9B}" type="pres">
      <dgm:prSet presAssocID="{73A20266-31BB-49AB-A5F3-6455BDFDAD3C}" presName="quadrant3" presStyleLbl="node1" presStyleIdx="2" presStyleCnt="4" custScaleX="96598" custScaleY="97276">
        <dgm:presLayoutVars>
          <dgm:chMax val="1"/>
          <dgm:bulletEnabled val="1"/>
        </dgm:presLayoutVars>
      </dgm:prSet>
      <dgm:spPr/>
      <dgm:t>
        <a:bodyPr/>
        <a:lstStyle/>
        <a:p>
          <a:endParaRPr lang="en-US"/>
        </a:p>
      </dgm:t>
    </dgm:pt>
    <dgm:pt modelId="{730DD896-191E-4E76-8C26-F11F55B1A058}" type="pres">
      <dgm:prSet presAssocID="{73A20266-31BB-49AB-A5F3-6455BDFDAD3C}" presName="quadrant4" presStyleLbl="node1" presStyleIdx="3" presStyleCnt="4" custScaleX="96598" custScaleY="97276">
        <dgm:presLayoutVars>
          <dgm:chMax val="1"/>
          <dgm:bulletEnabled val="1"/>
        </dgm:presLayoutVars>
      </dgm:prSet>
      <dgm:spPr/>
      <dgm:t>
        <a:bodyPr/>
        <a:lstStyle/>
        <a:p>
          <a:endParaRPr lang="en-US"/>
        </a:p>
      </dgm:t>
    </dgm:pt>
    <dgm:pt modelId="{C912CF2D-0264-4415-930A-91C75E5A4E1B}" type="pres">
      <dgm:prSet presAssocID="{73A20266-31BB-49AB-A5F3-6455BDFDAD3C}" presName="quadrantPlaceholder" presStyleCnt="0"/>
      <dgm:spPr/>
    </dgm:pt>
    <dgm:pt modelId="{3EE7B9C8-8A37-4CC0-80FB-3C2CFFA41996}" type="pres">
      <dgm:prSet presAssocID="{73A20266-31BB-49AB-A5F3-6455BDFDAD3C}" presName="center1" presStyleLbl="fgShp" presStyleIdx="0" presStyleCnt="2"/>
      <dgm:spPr/>
    </dgm:pt>
    <dgm:pt modelId="{03F3C69A-05F4-442E-8552-3C2C33D3E7BB}" type="pres">
      <dgm:prSet presAssocID="{73A20266-31BB-49AB-A5F3-6455BDFDAD3C}" presName="center2" presStyleLbl="fgShp" presStyleIdx="1" presStyleCnt="2"/>
      <dgm:spPr/>
    </dgm:pt>
  </dgm:ptLst>
  <dgm:cxnLst>
    <dgm:cxn modelId="{A7B1FE13-353D-4886-85B6-7153C52C42F1}" type="presOf" srcId="{BDADFEA4-D05D-4A00-A28E-90E40898AA89}" destId="{67ED0184-AFD3-4904-A0B1-A6CBACE70AD6}" srcOrd="1" destOrd="2" presId="urn:microsoft.com/office/officeart/2005/8/layout/cycle4"/>
    <dgm:cxn modelId="{6398A38E-E8FC-4F6A-BE30-B61A9011B714}" type="presOf" srcId="{5A7F00CB-1BC8-40EA-AE7D-83DB49853174}" destId="{966A5CAB-6096-43E7-B473-6FFF4D59107A}" srcOrd="0" destOrd="3" presId="urn:microsoft.com/office/officeart/2005/8/layout/cycle4"/>
    <dgm:cxn modelId="{3F266E63-3970-42E6-A1DB-86E52E726290}" type="presOf" srcId="{85DEB7BF-DB7D-4977-A3AF-B7D45A88CF2A}" destId="{900889AA-8CA4-46C4-A97E-AFC3CE14DB2A}" srcOrd="0" destOrd="2" presId="urn:microsoft.com/office/officeart/2005/8/layout/cycle4"/>
    <dgm:cxn modelId="{CCC28150-01D8-4458-A0D1-EFB1EE923D1E}" type="presOf" srcId="{26F92816-CD69-4D09-8996-57DA5AFF6646}" destId="{67ED0184-AFD3-4904-A0B1-A6CBACE70AD6}" srcOrd="1" destOrd="0" presId="urn:microsoft.com/office/officeart/2005/8/layout/cycle4"/>
    <dgm:cxn modelId="{A460EAEF-E5AF-441D-A463-0FE9889E9CAD}" type="presOf" srcId="{A6C8FF9B-94A3-453D-B6CB-8D78539D16AC}" destId="{816BDA23-9CB4-4477-BE27-3E95F6EE9A09}" srcOrd="1" destOrd="1" presId="urn:microsoft.com/office/officeart/2005/8/layout/cycle4"/>
    <dgm:cxn modelId="{F73502CE-2FE2-48DD-9E27-5FD43F245B61}" type="presOf" srcId="{5A7F00CB-1BC8-40EA-AE7D-83DB49853174}" destId="{816BDA23-9CB4-4477-BE27-3E95F6EE9A09}" srcOrd="1" destOrd="3" presId="urn:microsoft.com/office/officeart/2005/8/layout/cycle4"/>
    <dgm:cxn modelId="{D874232A-01CA-412F-8A66-42C8E1AC55BE}" type="presOf" srcId="{25D31D87-AC08-40E0-AF74-58BCEB22D66E}" destId="{A15256F5-AEDA-4AF4-979F-4A5D586DDE94}" srcOrd="1" destOrd="1" presId="urn:microsoft.com/office/officeart/2005/8/layout/cycle4"/>
    <dgm:cxn modelId="{9632924D-8006-49FB-B10A-8359F9A1762A}" type="presOf" srcId="{26F92816-CD69-4D09-8996-57DA5AFF6646}" destId="{6D8D79D1-B58B-4367-BFF1-C346EBB3C1A2}" srcOrd="0" destOrd="0" presId="urn:microsoft.com/office/officeart/2005/8/layout/cycle4"/>
    <dgm:cxn modelId="{EE08BFC6-6EEF-4A1B-9C6C-2868F98BA4BE}" srcId="{985B6C52-98AD-4EBA-BB37-84374D23DB08}" destId="{96D7703E-D58C-44BA-B69E-87D0617BBF78}" srcOrd="0" destOrd="0" parTransId="{175B4581-625F-452D-BB7D-2F22725E6ED6}" sibTransId="{F2CE1764-83B7-41D1-B3B3-19E13D015E5B}"/>
    <dgm:cxn modelId="{AC592452-6D19-4B58-AE62-4D0CB332DE33}" srcId="{C0C6F19D-4C14-42F5-871B-68350AA047CA}" destId="{D01715D4-7616-49C0-AE2C-6D4E24B64486}" srcOrd="1" destOrd="0" parTransId="{AC5EEEFB-10F2-40F0-B22D-1693DD5A6652}" sibTransId="{62CE7BA6-6603-40D1-958F-D0166E02BBFB}"/>
    <dgm:cxn modelId="{24DD0140-5934-497A-94CC-8EB552E2BB63}" srcId="{73A20266-31BB-49AB-A5F3-6455BDFDAD3C}" destId="{C0C6F19D-4C14-42F5-871B-68350AA047CA}" srcOrd="3" destOrd="0" parTransId="{E31190AC-E5C6-4D88-BD9A-E5D4992DFF57}" sibTransId="{B6B5F6A2-DFF9-48BC-8DD7-EC50C0F9FB0D}"/>
    <dgm:cxn modelId="{8E8257DC-7B84-4D6D-A435-200CBFFE9522}" srcId="{73A20266-31BB-49AB-A5F3-6455BDFDAD3C}" destId="{4A633368-91CA-461C-8B66-58110A1E792E}" srcOrd="2" destOrd="0" parTransId="{4E67C1AE-C0A2-4F41-86CD-557F52A4AFC9}" sibTransId="{59324F79-E1D9-4F44-A68C-3FCF20575EBF}"/>
    <dgm:cxn modelId="{AD558E63-F939-4D81-95C0-9E2DB86DA2A5}" type="presOf" srcId="{73A20266-31BB-49AB-A5F3-6455BDFDAD3C}" destId="{D9593512-8ACE-4333-AE08-72DDF95D240A}" srcOrd="0" destOrd="0" presId="urn:microsoft.com/office/officeart/2005/8/layout/cycle4"/>
    <dgm:cxn modelId="{92A1CCC3-4A5F-4C57-86EA-00D4C7DBB5C4}" srcId="{C0C6F19D-4C14-42F5-871B-68350AA047CA}" destId="{BDADFEA4-D05D-4A00-A28E-90E40898AA89}" srcOrd="2" destOrd="0" parTransId="{09376E29-6985-4D43-A110-2AAFEDD2C676}" sibTransId="{6C178284-2F53-41ED-BD86-147472C63811}"/>
    <dgm:cxn modelId="{1C7516E7-60C1-43A8-BD64-7BB5657F3354}" type="presOf" srcId="{EDD002BA-1C6E-4803-9683-1CC7B3AD8E01}" destId="{7161C9F4-4196-494F-885D-193B15B1417C}" srcOrd="1" destOrd="0" presId="urn:microsoft.com/office/officeart/2005/8/layout/cycle4"/>
    <dgm:cxn modelId="{1A52EB1B-398B-4D82-9183-D9CE246B59F0}" type="presOf" srcId="{96D7703E-D58C-44BA-B69E-87D0617BBF78}" destId="{816BDA23-9CB4-4477-BE27-3E95F6EE9A09}" srcOrd="1" destOrd="0" presId="urn:microsoft.com/office/officeart/2005/8/layout/cycle4"/>
    <dgm:cxn modelId="{0DFAAB2F-A0E8-4D97-8C9F-D738B4C72EC8}" srcId="{C0C6F19D-4C14-42F5-871B-68350AA047CA}" destId="{26F92816-CD69-4D09-8996-57DA5AFF6646}" srcOrd="0" destOrd="0" parTransId="{7853EDB1-1217-4C3F-91B6-2CCA1D613A7F}" sibTransId="{C2648CB9-1623-4AC1-A000-44E99A5E186D}"/>
    <dgm:cxn modelId="{81BAAA9E-7E9B-47B6-BA66-B09108479430}" type="presOf" srcId="{96D7703E-D58C-44BA-B69E-87D0617BBF78}" destId="{966A5CAB-6096-43E7-B473-6FFF4D59107A}" srcOrd="0" destOrd="0" presId="urn:microsoft.com/office/officeart/2005/8/layout/cycle4"/>
    <dgm:cxn modelId="{6897ABFA-087E-4F1F-9BCB-4D00FD4DA253}" srcId="{985B6C52-98AD-4EBA-BB37-84374D23DB08}" destId="{D325A297-B253-4E3A-83AB-1A9582A64762}" srcOrd="2" destOrd="0" parTransId="{EFC787E1-06A5-43E9-9804-E1F9862761D4}" sibTransId="{867D5310-B954-4127-BB76-2493F69FE29E}"/>
    <dgm:cxn modelId="{8F1FFBEA-05C1-4738-B543-9AFA46F2B32C}" type="presOf" srcId="{936070F9-8B87-4F0D-9978-F6A638A2716D}" destId="{900889AA-8CA4-46C4-A97E-AFC3CE14DB2A}" srcOrd="0" destOrd="0" presId="urn:microsoft.com/office/officeart/2005/8/layout/cycle4"/>
    <dgm:cxn modelId="{0C3FD358-33B7-442C-BF69-B7F6BB1BA457}" type="presOf" srcId="{D01715D4-7616-49C0-AE2C-6D4E24B64486}" destId="{6D8D79D1-B58B-4367-BFF1-C346EBB3C1A2}" srcOrd="0" destOrd="1" presId="urn:microsoft.com/office/officeart/2005/8/layout/cycle4"/>
    <dgm:cxn modelId="{7953FAC4-99B8-40F7-89CB-8F2D5543A90A}" type="presOf" srcId="{985B6C52-98AD-4EBA-BB37-84374D23DB08}" destId="{4532957D-FAFA-4FCF-9805-E2BBCBA442E0}" srcOrd="0" destOrd="0" presId="urn:microsoft.com/office/officeart/2005/8/layout/cycle4"/>
    <dgm:cxn modelId="{61773B71-9C1D-409B-A221-03B6440FCCCD}" srcId="{19F8AB59-C388-4DD4-9A1A-540FB00AC885}" destId="{85DEB7BF-DB7D-4977-A3AF-B7D45A88CF2A}" srcOrd="2" destOrd="0" parTransId="{180FD830-8752-4477-85EC-371EB5A7E073}" sibTransId="{550DBB06-3582-44BD-94B9-BC77364CABE9}"/>
    <dgm:cxn modelId="{DE5465B7-5ACB-41AF-B9F5-7B1A61DD6789}" type="presOf" srcId="{85DEB7BF-DB7D-4977-A3AF-B7D45A88CF2A}" destId="{A15256F5-AEDA-4AF4-979F-4A5D586DDE94}" srcOrd="1" destOrd="2" presId="urn:microsoft.com/office/officeart/2005/8/layout/cycle4"/>
    <dgm:cxn modelId="{BAC9CEAE-42BE-441F-A4B3-45005A75AE5B}" srcId="{73A20266-31BB-49AB-A5F3-6455BDFDAD3C}" destId="{19F8AB59-C388-4DD4-9A1A-540FB00AC885}" srcOrd="0" destOrd="0" parTransId="{4239D67B-1CE7-45F4-B21D-11BFB01E9782}" sibTransId="{F1C24515-7519-449F-88F9-A52E403C9F8B}"/>
    <dgm:cxn modelId="{D7EC8A22-6E4A-4819-A133-1C3AC407FB87}" type="presOf" srcId="{C0C6F19D-4C14-42F5-871B-68350AA047CA}" destId="{730DD896-191E-4E76-8C26-F11F55B1A058}" srcOrd="0" destOrd="0" presId="urn:microsoft.com/office/officeart/2005/8/layout/cycle4"/>
    <dgm:cxn modelId="{5F2F7483-4C10-4D25-BF3F-DD14B1FC20B6}" type="presOf" srcId="{25D31D87-AC08-40E0-AF74-58BCEB22D66E}" destId="{900889AA-8CA4-46C4-A97E-AFC3CE14DB2A}" srcOrd="0" destOrd="1" presId="urn:microsoft.com/office/officeart/2005/8/layout/cycle4"/>
    <dgm:cxn modelId="{718E9934-8CF0-42D7-8533-B32B0C508EBD}" srcId="{19F8AB59-C388-4DD4-9A1A-540FB00AC885}" destId="{25D31D87-AC08-40E0-AF74-58BCEB22D66E}" srcOrd="1" destOrd="0" parTransId="{3B945C96-75DB-4D19-A279-CD75227CE02C}" sibTransId="{110D6B32-19B6-4887-9E03-A94D3009174F}"/>
    <dgm:cxn modelId="{0F9F862A-0BCD-41C0-8462-5B3BBBB7B442}" type="presOf" srcId="{4A633368-91CA-461C-8B66-58110A1E792E}" destId="{B4A6F022-4F6A-4BF2-B310-484B38ED8C9B}" srcOrd="0" destOrd="0" presId="urn:microsoft.com/office/officeart/2005/8/layout/cycle4"/>
    <dgm:cxn modelId="{CDD96D4D-1E63-4125-A5AD-08E0E630E938}" srcId="{4A633368-91CA-461C-8B66-58110A1E792E}" destId="{EDD002BA-1C6E-4803-9683-1CC7B3AD8E01}" srcOrd="0" destOrd="0" parTransId="{27780FE3-7263-4199-A289-F33955DB0818}" sibTransId="{7FF61729-3CCB-4FB4-AFF0-85FBB6566452}"/>
    <dgm:cxn modelId="{0ACEAF40-2956-4EFA-91C9-6DF2C140B9ED}" type="presOf" srcId="{D325A297-B253-4E3A-83AB-1A9582A64762}" destId="{816BDA23-9CB4-4477-BE27-3E95F6EE9A09}" srcOrd="1" destOrd="2" presId="urn:microsoft.com/office/officeart/2005/8/layout/cycle4"/>
    <dgm:cxn modelId="{6572FA92-33A6-448D-9CCA-E5E008D8D53B}" type="presOf" srcId="{BDADFEA4-D05D-4A00-A28E-90E40898AA89}" destId="{6D8D79D1-B58B-4367-BFF1-C346EBB3C1A2}" srcOrd="0" destOrd="2" presId="urn:microsoft.com/office/officeart/2005/8/layout/cycle4"/>
    <dgm:cxn modelId="{CD1217BC-533A-4D74-91D0-EA1324BD2756}" srcId="{985B6C52-98AD-4EBA-BB37-84374D23DB08}" destId="{A6C8FF9B-94A3-453D-B6CB-8D78539D16AC}" srcOrd="1" destOrd="0" parTransId="{9CBCF8A5-3BFF-47C5-B629-D84DB0F5C193}" sibTransId="{F7162869-0188-4D67-B02C-06131FB3D952}"/>
    <dgm:cxn modelId="{0BB62036-1B95-4CD7-B461-3A11F7305A3E}" srcId="{985B6C52-98AD-4EBA-BB37-84374D23DB08}" destId="{5A7F00CB-1BC8-40EA-AE7D-83DB49853174}" srcOrd="3" destOrd="0" parTransId="{DD43E15B-0A0E-4ED7-9C9A-D552E9E16C9D}" sibTransId="{980AC4FB-A4E7-4B67-B27B-E22AE3F76C5E}"/>
    <dgm:cxn modelId="{C0B5BB93-CF13-46F6-87DF-EB7118CAB990}" type="presOf" srcId="{19F8AB59-C388-4DD4-9A1A-540FB00AC885}" destId="{B14C1949-D47A-49A7-A2AA-66BE5BE59FCD}" srcOrd="0" destOrd="0" presId="urn:microsoft.com/office/officeart/2005/8/layout/cycle4"/>
    <dgm:cxn modelId="{807B6160-4E35-4C71-AB05-7628C3642D04}" type="presOf" srcId="{A6C8FF9B-94A3-453D-B6CB-8D78539D16AC}" destId="{966A5CAB-6096-43E7-B473-6FFF4D59107A}" srcOrd="0" destOrd="1" presId="urn:microsoft.com/office/officeart/2005/8/layout/cycle4"/>
    <dgm:cxn modelId="{303693A7-8E6B-4ADB-8488-56CAE6D65FAA}" type="presOf" srcId="{EDD002BA-1C6E-4803-9683-1CC7B3AD8E01}" destId="{D3323729-A119-40DC-88DD-FBC3038DD62B}" srcOrd="0" destOrd="0" presId="urn:microsoft.com/office/officeart/2005/8/layout/cycle4"/>
    <dgm:cxn modelId="{EBE00565-9F84-4B01-9D04-1C38D8E7DA38}" srcId="{19F8AB59-C388-4DD4-9A1A-540FB00AC885}" destId="{936070F9-8B87-4F0D-9978-F6A638A2716D}" srcOrd="0" destOrd="0" parTransId="{0C655B09-B05E-45DD-A7DE-0E3DB2038A55}" sibTransId="{700D6913-DE0D-414A-838A-A1B3964AFF8E}"/>
    <dgm:cxn modelId="{5B1E7BC6-4E56-4D4A-B7A7-DF2903129ABB}" type="presOf" srcId="{D01715D4-7616-49C0-AE2C-6D4E24B64486}" destId="{67ED0184-AFD3-4904-A0B1-A6CBACE70AD6}" srcOrd="1" destOrd="1" presId="urn:microsoft.com/office/officeart/2005/8/layout/cycle4"/>
    <dgm:cxn modelId="{AE18F9D3-BC48-4FA0-80CA-4D1B135AEA8A}" type="presOf" srcId="{936070F9-8B87-4F0D-9978-F6A638A2716D}" destId="{A15256F5-AEDA-4AF4-979F-4A5D586DDE94}" srcOrd="1" destOrd="0" presId="urn:microsoft.com/office/officeart/2005/8/layout/cycle4"/>
    <dgm:cxn modelId="{D9314E1D-0787-4158-9EEA-FBCA4EBF2574}" srcId="{73A20266-31BB-49AB-A5F3-6455BDFDAD3C}" destId="{985B6C52-98AD-4EBA-BB37-84374D23DB08}" srcOrd="1" destOrd="0" parTransId="{B3BEF46A-5AD9-4B7A-97E8-B814E298B45D}" sibTransId="{09C27F4F-4712-42C3-AEB3-159D2FD60F8A}"/>
    <dgm:cxn modelId="{1FE28719-2E4E-4DB8-A32E-2025FBB33876}" type="presOf" srcId="{D325A297-B253-4E3A-83AB-1A9582A64762}" destId="{966A5CAB-6096-43E7-B473-6FFF4D59107A}" srcOrd="0" destOrd="2" presId="urn:microsoft.com/office/officeart/2005/8/layout/cycle4"/>
    <dgm:cxn modelId="{D4337994-F916-4FA0-9258-8487949F888E}" type="presParOf" srcId="{D9593512-8ACE-4333-AE08-72DDF95D240A}" destId="{BE345413-28D0-44AC-A831-A084FB437599}" srcOrd="0" destOrd="0" presId="urn:microsoft.com/office/officeart/2005/8/layout/cycle4"/>
    <dgm:cxn modelId="{E670B26C-A817-4E3F-98FF-682F4656E68E}" type="presParOf" srcId="{BE345413-28D0-44AC-A831-A084FB437599}" destId="{D08A81E6-4A26-4A66-B3C4-4E68D6C98EF6}" srcOrd="0" destOrd="0" presId="urn:microsoft.com/office/officeart/2005/8/layout/cycle4"/>
    <dgm:cxn modelId="{7FCB19D5-6E09-4936-ABD1-95AF1BCFBB2A}" type="presParOf" srcId="{D08A81E6-4A26-4A66-B3C4-4E68D6C98EF6}" destId="{900889AA-8CA4-46C4-A97E-AFC3CE14DB2A}" srcOrd="0" destOrd="0" presId="urn:microsoft.com/office/officeart/2005/8/layout/cycle4"/>
    <dgm:cxn modelId="{19EC2254-DAD5-4608-9E79-099A9597B53C}" type="presParOf" srcId="{D08A81E6-4A26-4A66-B3C4-4E68D6C98EF6}" destId="{A15256F5-AEDA-4AF4-979F-4A5D586DDE94}" srcOrd="1" destOrd="0" presId="urn:microsoft.com/office/officeart/2005/8/layout/cycle4"/>
    <dgm:cxn modelId="{9AD1D292-F4AA-4188-9173-E7798F37D2DE}" type="presParOf" srcId="{BE345413-28D0-44AC-A831-A084FB437599}" destId="{C0E651CC-82A4-47E7-AF09-66F46C0974A3}" srcOrd="1" destOrd="0" presId="urn:microsoft.com/office/officeart/2005/8/layout/cycle4"/>
    <dgm:cxn modelId="{641D30B4-5B11-4E93-AD6F-C17425842E3D}" type="presParOf" srcId="{C0E651CC-82A4-47E7-AF09-66F46C0974A3}" destId="{966A5CAB-6096-43E7-B473-6FFF4D59107A}" srcOrd="0" destOrd="0" presId="urn:microsoft.com/office/officeart/2005/8/layout/cycle4"/>
    <dgm:cxn modelId="{05064BC2-C405-4A6D-82E3-124447E990A5}" type="presParOf" srcId="{C0E651CC-82A4-47E7-AF09-66F46C0974A3}" destId="{816BDA23-9CB4-4477-BE27-3E95F6EE9A09}" srcOrd="1" destOrd="0" presId="urn:microsoft.com/office/officeart/2005/8/layout/cycle4"/>
    <dgm:cxn modelId="{6767BBBD-CC28-423F-8D2C-0A82913FEC38}" type="presParOf" srcId="{BE345413-28D0-44AC-A831-A084FB437599}" destId="{27ADDBA1-8566-472E-9159-C1C890D37C1D}" srcOrd="2" destOrd="0" presId="urn:microsoft.com/office/officeart/2005/8/layout/cycle4"/>
    <dgm:cxn modelId="{9FD0BD29-A336-47A4-B5BD-3D76049BE417}" type="presParOf" srcId="{27ADDBA1-8566-472E-9159-C1C890D37C1D}" destId="{D3323729-A119-40DC-88DD-FBC3038DD62B}" srcOrd="0" destOrd="0" presId="urn:microsoft.com/office/officeart/2005/8/layout/cycle4"/>
    <dgm:cxn modelId="{17CAC85A-50BC-4626-8BFB-D26A47760E07}" type="presParOf" srcId="{27ADDBA1-8566-472E-9159-C1C890D37C1D}" destId="{7161C9F4-4196-494F-885D-193B15B1417C}" srcOrd="1" destOrd="0" presId="urn:microsoft.com/office/officeart/2005/8/layout/cycle4"/>
    <dgm:cxn modelId="{FAFC2C7C-B559-48C4-9B8B-449A66FE2A42}" type="presParOf" srcId="{BE345413-28D0-44AC-A831-A084FB437599}" destId="{FBA39CA8-36F6-4879-9394-DADE77E35074}" srcOrd="3" destOrd="0" presId="urn:microsoft.com/office/officeart/2005/8/layout/cycle4"/>
    <dgm:cxn modelId="{275EB17E-DF1A-405A-A76B-4AC043E93A46}" type="presParOf" srcId="{FBA39CA8-36F6-4879-9394-DADE77E35074}" destId="{6D8D79D1-B58B-4367-BFF1-C346EBB3C1A2}" srcOrd="0" destOrd="0" presId="urn:microsoft.com/office/officeart/2005/8/layout/cycle4"/>
    <dgm:cxn modelId="{9E8A1D14-A7BA-4338-8314-C9DF636D2063}" type="presParOf" srcId="{FBA39CA8-36F6-4879-9394-DADE77E35074}" destId="{67ED0184-AFD3-4904-A0B1-A6CBACE70AD6}" srcOrd="1" destOrd="0" presId="urn:microsoft.com/office/officeart/2005/8/layout/cycle4"/>
    <dgm:cxn modelId="{4370F20C-6C50-48C8-BF44-2C6437FA07B2}" type="presParOf" srcId="{BE345413-28D0-44AC-A831-A084FB437599}" destId="{4DA0A767-5235-4DFE-A327-D7D46D73F8F0}" srcOrd="4" destOrd="0" presId="urn:microsoft.com/office/officeart/2005/8/layout/cycle4"/>
    <dgm:cxn modelId="{5BE36356-D0E9-4FC7-AB53-CF6C76A1BE49}" type="presParOf" srcId="{D9593512-8ACE-4333-AE08-72DDF95D240A}" destId="{93FC8B0D-0FE3-4836-846A-8BA3F144195D}" srcOrd="1" destOrd="0" presId="urn:microsoft.com/office/officeart/2005/8/layout/cycle4"/>
    <dgm:cxn modelId="{645B7859-DE2D-4864-A9FB-837781FCF69B}" type="presParOf" srcId="{93FC8B0D-0FE3-4836-846A-8BA3F144195D}" destId="{B14C1949-D47A-49A7-A2AA-66BE5BE59FCD}" srcOrd="0" destOrd="0" presId="urn:microsoft.com/office/officeart/2005/8/layout/cycle4"/>
    <dgm:cxn modelId="{B53F53B6-6622-4833-8B66-1687AF7F5FD6}" type="presParOf" srcId="{93FC8B0D-0FE3-4836-846A-8BA3F144195D}" destId="{4532957D-FAFA-4FCF-9805-E2BBCBA442E0}" srcOrd="1" destOrd="0" presId="urn:microsoft.com/office/officeart/2005/8/layout/cycle4"/>
    <dgm:cxn modelId="{88EE2C3A-B5EC-4357-94A2-885DBEBF961D}" type="presParOf" srcId="{93FC8B0D-0FE3-4836-846A-8BA3F144195D}" destId="{B4A6F022-4F6A-4BF2-B310-484B38ED8C9B}" srcOrd="2" destOrd="0" presId="urn:microsoft.com/office/officeart/2005/8/layout/cycle4"/>
    <dgm:cxn modelId="{895DD2E9-9AAF-4937-94A7-A8491C1AE8D7}" type="presParOf" srcId="{93FC8B0D-0FE3-4836-846A-8BA3F144195D}" destId="{730DD896-191E-4E76-8C26-F11F55B1A058}" srcOrd="3" destOrd="0" presId="urn:microsoft.com/office/officeart/2005/8/layout/cycle4"/>
    <dgm:cxn modelId="{D07634A0-B540-4ABD-8B5D-13E13B34AA56}" type="presParOf" srcId="{93FC8B0D-0FE3-4836-846A-8BA3F144195D}" destId="{C912CF2D-0264-4415-930A-91C75E5A4E1B}" srcOrd="4" destOrd="0" presId="urn:microsoft.com/office/officeart/2005/8/layout/cycle4"/>
    <dgm:cxn modelId="{3941C17A-9300-4772-86A7-77E0D09A7F28}" type="presParOf" srcId="{D9593512-8ACE-4333-AE08-72DDF95D240A}" destId="{3EE7B9C8-8A37-4CC0-80FB-3C2CFFA41996}" srcOrd="2" destOrd="0" presId="urn:microsoft.com/office/officeart/2005/8/layout/cycle4"/>
    <dgm:cxn modelId="{6FAEA5A0-9B7B-4D78-8C2C-5128282C217E}" type="presParOf" srcId="{D9593512-8ACE-4333-AE08-72DDF95D240A}" destId="{03F3C69A-05F4-442E-8552-3C2C33D3E7BB}"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6791FE6-0965-435B-9CDA-F55139C1C026}" type="datetimeFigureOut">
              <a:rPr lang="en-US" smtClean="0"/>
              <a:t>5/16/2018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2770541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791FE6-0965-435B-9CDA-F55139C1C026}" type="datetimeFigureOut">
              <a:rPr lang="en-US" smtClean="0"/>
              <a:t>5/16/2018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2191071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791FE6-0965-435B-9CDA-F55139C1C026}" type="datetimeFigureOut">
              <a:rPr lang="en-US" smtClean="0"/>
              <a:t>5/16/2018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4172004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791FE6-0965-435B-9CDA-F55139C1C026}" type="datetimeFigureOut">
              <a:rPr lang="en-US" smtClean="0"/>
              <a:t>5/16/2018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157294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6791FE6-0965-435B-9CDA-F55139C1C026}" type="datetimeFigureOut">
              <a:rPr lang="en-US" smtClean="0"/>
              <a:t>5/16/2018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110489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6791FE6-0965-435B-9CDA-F55139C1C026}" type="datetimeFigureOut">
              <a:rPr lang="en-US" smtClean="0"/>
              <a:t>5/16/2018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3687953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6791FE6-0965-435B-9CDA-F55139C1C026}" type="datetimeFigureOut">
              <a:rPr lang="en-US" smtClean="0"/>
              <a:t>5/16/2018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4177564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6791FE6-0965-435B-9CDA-F55139C1C026}" type="datetimeFigureOut">
              <a:rPr lang="en-US" smtClean="0"/>
              <a:t>5/16/2018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2703574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791FE6-0965-435B-9CDA-F55139C1C026}" type="datetimeFigureOut">
              <a:rPr lang="en-US" smtClean="0"/>
              <a:t>5/16/2018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2928847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6791FE6-0965-435B-9CDA-F55139C1C026}" type="datetimeFigureOut">
              <a:rPr lang="en-US" smtClean="0"/>
              <a:t>5/16/2018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473775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6791FE6-0965-435B-9CDA-F55139C1C026}" type="datetimeFigureOut">
              <a:rPr lang="en-US" smtClean="0"/>
              <a:t>5/16/2018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3599593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791FE6-0965-435B-9CDA-F55139C1C026}" type="datetimeFigureOut">
              <a:rPr lang="en-US" smtClean="0"/>
              <a:t>5/16/2018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3119C7-92AE-4FEF-BB2D-B31DB885715B}" type="slidenum">
              <a:rPr lang="en-US" smtClean="0"/>
              <a:t>‹#›</a:t>
            </a:fld>
            <a:endParaRPr lang="en-US"/>
          </a:p>
        </p:txBody>
      </p:sp>
    </p:spTree>
    <p:extLst>
      <p:ext uri="{BB962C8B-B14F-4D97-AF65-F5344CB8AC3E}">
        <p14:creationId xmlns:p14="http://schemas.microsoft.com/office/powerpoint/2010/main" val="8636067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8.jp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9.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jp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36.jp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3.png"/><Relationship Id="rId7" Type="http://schemas.openxmlformats.org/officeDocument/2006/relationships/diagramColors" Target="../diagrams/colors3.xml"/><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25.jpeg"/><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image" Target="../media/image24.jpg"/><Relationship Id="rId5" Type="http://schemas.openxmlformats.org/officeDocument/2006/relationships/diagramQuickStyle" Target="../diagrams/quickStyle4.xml"/><Relationship Id="rId10" Type="http://schemas.openxmlformats.org/officeDocument/2006/relationships/image" Target="../media/image23.jpg"/><Relationship Id="rId4" Type="http://schemas.openxmlformats.org/officeDocument/2006/relationships/diagramLayout" Target="../diagrams/layout4.xml"/><Relationship Id="rId9"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EBE9A17C-99F4-4500-A78E-72398130FF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Flowchart: Manual Input 10">
            <a:extLst>
              <a:ext uri="{FF2B5EF4-FFF2-40B4-BE49-F238E27FC236}">
                <a16:creationId xmlns:a16="http://schemas.microsoft.com/office/drawing/2014/main" xmlns="" id="{DC665ED0-7A6D-4525-9A0D-5CF04780F6CB}"/>
              </a:ext>
            </a:extLst>
          </p:cNvPr>
          <p:cNvSpPr/>
          <p:nvPr/>
        </p:nvSpPr>
        <p:spPr>
          <a:xfrm>
            <a:off x="0" y="4690872"/>
            <a:ext cx="9144000" cy="2167128"/>
          </a:xfrm>
          <a:prstGeom prst="flowChartManualInp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xmlns="" id="{1648EB63-B9BE-41D1-BBBB-BA6CA84D6DBC}"/>
              </a:ext>
            </a:extLst>
          </p:cNvPr>
          <p:cNvSpPr>
            <a:spLocks noGrp="1"/>
          </p:cNvSpPr>
          <p:nvPr>
            <p:ph type="ctrTitle"/>
          </p:nvPr>
        </p:nvSpPr>
        <p:spPr>
          <a:xfrm>
            <a:off x="1234440" y="4806950"/>
            <a:ext cx="7772400" cy="2387600"/>
          </a:xfrm>
        </p:spPr>
        <p:txBody>
          <a:bodyPr>
            <a:normAutofit/>
          </a:bodyPr>
          <a:lstStyle/>
          <a:p>
            <a:pPr algn="r"/>
            <a:r>
              <a:rPr lang="ka-GE" sz="3600" i="1" dirty="0" smtClean="0">
                <a:latin typeface="AmbassadoreType" pitchFamily="2" charset="0"/>
              </a:rPr>
              <a:t>საექსპორტო მწვანილის წარმოება-ქუთაისის რეგიონი</a:t>
            </a:r>
            <a:r>
              <a:rPr lang="en-US" sz="3600" i="1" dirty="0">
                <a:latin typeface="AmbassadoreType" pitchFamily="2" charset="0"/>
              </a:rPr>
              <a:t/>
            </a:r>
            <a:br>
              <a:rPr lang="en-US" sz="3600" i="1" dirty="0">
                <a:latin typeface="AmbassadoreType" pitchFamily="2" charset="0"/>
              </a:rPr>
            </a:br>
            <a:endParaRPr lang="en-US" sz="3600" i="1" dirty="0">
              <a:latin typeface="AmbassadoreType" pitchFamily="2" charset="0"/>
            </a:endParaRPr>
          </a:p>
        </p:txBody>
      </p:sp>
      <p:pic>
        <p:nvPicPr>
          <p:cNvPr id="5" name="Picture 4">
            <a:extLst>
              <a:ext uri="{FF2B5EF4-FFF2-40B4-BE49-F238E27FC236}">
                <a16:creationId xmlns:a16="http://schemas.microsoft.com/office/drawing/2014/main" xmlns="" id="{154501C1-38A6-401F-8E5B-C1D1F6873CC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876" y="5087089"/>
            <a:ext cx="1647825" cy="457200"/>
          </a:xfrm>
          <a:prstGeom prst="rect">
            <a:avLst/>
          </a:prstGeom>
          <a:noFill/>
          <a:ln>
            <a:noFill/>
          </a:ln>
        </p:spPr>
      </p:pic>
      <p:pic>
        <p:nvPicPr>
          <p:cNvPr id="6" name="Picture 5">
            <a:extLst>
              <a:ext uri="{FF2B5EF4-FFF2-40B4-BE49-F238E27FC236}">
                <a16:creationId xmlns:a16="http://schemas.microsoft.com/office/drawing/2014/main" xmlns="" id="{FCBE0B70-7C46-444E-8096-CE482E5A5D3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682490" y="5013175"/>
            <a:ext cx="2056956" cy="567544"/>
          </a:xfrm>
          <a:prstGeom prst="rect">
            <a:avLst/>
          </a:prstGeom>
        </p:spPr>
      </p:pic>
      <p:pic>
        <p:nvPicPr>
          <p:cNvPr id="7" name="Picture 6">
            <a:extLst>
              <a:ext uri="{FF2B5EF4-FFF2-40B4-BE49-F238E27FC236}">
                <a16:creationId xmlns:a16="http://schemas.microsoft.com/office/drawing/2014/main" xmlns="" id="{5437F742-68C2-4674-970A-7E38FDC33A85}"/>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31236" y="4949825"/>
            <a:ext cx="1219200" cy="723900"/>
          </a:xfrm>
          <a:prstGeom prst="rect">
            <a:avLst/>
          </a:prstGeom>
          <a:noFill/>
          <a:ln>
            <a:noFill/>
          </a:ln>
        </p:spPr>
      </p:pic>
    </p:spTree>
    <p:extLst>
      <p:ext uri="{BB962C8B-B14F-4D97-AF65-F5344CB8AC3E}">
        <p14:creationId xmlns:p14="http://schemas.microsoft.com/office/powerpoint/2010/main" val="1856301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8DA37725-577C-4B5F-910D-8B55878F2FAF}"/>
              </a:ext>
            </a:extLst>
          </p:cNvPr>
          <p:cNvSpPr/>
          <p:nvPr/>
        </p:nvSpPr>
        <p:spPr>
          <a:xfrm>
            <a:off x="838201" y="765524"/>
            <a:ext cx="3245284" cy="523220"/>
          </a:xfrm>
          <a:prstGeom prst="rect">
            <a:avLst/>
          </a:prstGeom>
        </p:spPr>
        <p:txBody>
          <a:bodyPr wrap="square">
            <a:spAutoFit/>
          </a:bodyPr>
          <a:lstStyle/>
          <a:p>
            <a:pPr lvl="0" defTabSz="914400">
              <a:defRPr/>
            </a:pPr>
            <a:r>
              <a:rPr lang="ka-GE" sz="2800" b="1" dirty="0" smtClean="0">
                <a:latin typeface="Chicago" panose="020B0604020202020204" pitchFamily="34" charset="0"/>
              </a:rPr>
              <a:t>ბიზნეს მოდელი</a:t>
            </a:r>
            <a:endParaRPr lang="en-US" sz="2800" b="1" dirty="0">
              <a:latin typeface="Chicago" panose="020B0604020202020204" pitchFamily="34" charset="0"/>
            </a:endParaRPr>
          </a:p>
        </p:txBody>
      </p:sp>
      <p:sp>
        <p:nvSpPr>
          <p:cNvPr id="178" name="Rectangle 177">
            <a:extLst>
              <a:ext uri="{FF2B5EF4-FFF2-40B4-BE49-F238E27FC236}">
                <a16:creationId xmlns:a16="http://schemas.microsoft.com/office/drawing/2014/main" xmlns="" id="{0E960D45-F7FD-489A-A555-0BA2B23EE9AC}"/>
              </a:ext>
            </a:extLst>
          </p:cNvPr>
          <p:cNvSpPr/>
          <p:nvPr/>
        </p:nvSpPr>
        <p:spPr>
          <a:xfrm>
            <a:off x="428025" y="1466982"/>
            <a:ext cx="8287950" cy="2062103"/>
          </a:xfrm>
          <a:prstGeom prst="rect">
            <a:avLst/>
          </a:prstGeom>
        </p:spPr>
        <p:txBody>
          <a:bodyPr wrap="square">
            <a:spAutoFit/>
          </a:bodyPr>
          <a:lstStyle/>
          <a:p>
            <a:pPr marL="285750" lvl="0" indent="-285750" algn="just">
              <a:buClr>
                <a:srgbClr val="ED7D31">
                  <a:lumMod val="75000"/>
                </a:srgbClr>
              </a:buClr>
              <a:buBlip>
                <a:blip r:embed="rId2"/>
              </a:buBlip>
            </a:pPr>
            <a:r>
              <a:rPr lang="ka-GE" sz="1600" dirty="0" smtClean="0">
                <a:solidFill>
                  <a:prstClr val="black"/>
                </a:solidFill>
                <a:latin typeface="BPG Nino Mtavruli" panose="02000506000000020004" pitchFamily="2" charset="0"/>
                <a:cs typeface="Times New Roman" panose="02020603050405020304" pitchFamily="18" charset="0"/>
              </a:rPr>
              <a:t>კლასტერის შექმნის </a:t>
            </a:r>
            <a:r>
              <a:rPr lang="ka-GE" sz="1600" dirty="0">
                <a:solidFill>
                  <a:prstClr val="black"/>
                </a:solidFill>
                <a:latin typeface="BPG Nino Mtavruli" panose="02000506000000020004" pitchFamily="2" charset="0"/>
                <a:cs typeface="Times New Roman" panose="02020603050405020304" pitchFamily="18" charset="0"/>
              </a:rPr>
              <a:t>შემდეგ, ქუთაისის აეროპორტში სატვირთო ტერმინალის </a:t>
            </a:r>
            <a:r>
              <a:rPr lang="ka-GE" sz="1600" dirty="0" smtClean="0">
                <a:solidFill>
                  <a:prstClr val="black"/>
                </a:solidFill>
                <a:latin typeface="BPG Nino Mtavruli" panose="02000506000000020004" pitchFamily="2" charset="0"/>
                <a:cs typeface="Times New Roman" panose="02020603050405020304" pitchFamily="18" charset="0"/>
              </a:rPr>
              <a:t>მოწყოს მიზნით მოხდება </a:t>
            </a:r>
            <a:r>
              <a:rPr lang="ka-GE" sz="1600" dirty="0">
                <a:solidFill>
                  <a:prstClr val="black"/>
                </a:solidFill>
                <a:latin typeface="BPG Nino Mtavruli" panose="02000506000000020004" pitchFamily="2" charset="0"/>
                <a:cs typeface="Times New Roman" panose="02020603050405020304" pitchFamily="18" charset="0"/>
              </a:rPr>
              <a:t>ინტერესთა </a:t>
            </a:r>
            <a:r>
              <a:rPr lang="ka-GE" sz="1600" dirty="0" smtClean="0">
                <a:solidFill>
                  <a:prstClr val="black"/>
                </a:solidFill>
                <a:latin typeface="BPG Nino Mtavruli" panose="02000506000000020004" pitchFamily="2" charset="0"/>
                <a:cs typeface="Times New Roman" panose="02020603050405020304" pitchFamily="18" charset="0"/>
              </a:rPr>
              <a:t>გამოხატვა;</a:t>
            </a:r>
            <a:endParaRPr lang="en-US" sz="1600" dirty="0">
              <a:solidFill>
                <a:prstClr val="black"/>
              </a:solidFill>
              <a:latin typeface="BPG Nino Mtavruli" panose="02000506000000020004" pitchFamily="2" charset="0"/>
              <a:cs typeface="Times New Roman" panose="02020603050405020304" pitchFamily="18" charset="0"/>
            </a:endParaRPr>
          </a:p>
          <a:p>
            <a:pPr marL="285750" lvl="0" indent="-285750" algn="just">
              <a:buClr>
                <a:srgbClr val="ED7D31">
                  <a:lumMod val="75000"/>
                </a:srgbClr>
              </a:buClr>
              <a:buBlip>
                <a:blip r:embed="rId2"/>
              </a:buBlip>
            </a:pPr>
            <a:r>
              <a:rPr lang="ka-GE" sz="1600" dirty="0" smtClean="0">
                <a:solidFill>
                  <a:prstClr val="black"/>
                </a:solidFill>
                <a:latin typeface="BPG Nino Mtavruli" panose="02000506000000020004" pitchFamily="2" charset="0"/>
                <a:cs typeface="Times New Roman" panose="02020603050405020304" pitchFamily="18" charset="0"/>
              </a:rPr>
              <a:t>საქართველოს აეროპორტების ადმინისტრაციის მიერ ქუთაისის </a:t>
            </a:r>
            <a:r>
              <a:rPr lang="ka-GE" sz="1600" dirty="0">
                <a:solidFill>
                  <a:prstClr val="black"/>
                </a:solidFill>
                <a:latin typeface="BPG Nino Mtavruli" panose="02000506000000020004" pitchFamily="2" charset="0"/>
                <a:cs typeface="Times New Roman" panose="02020603050405020304" pitchFamily="18" charset="0"/>
              </a:rPr>
              <a:t>საერთაშორისო აეროპორტში სატვირთო მომსახურების გაწევის </a:t>
            </a:r>
            <a:r>
              <a:rPr lang="ka-GE" sz="1600" dirty="0" smtClean="0">
                <a:solidFill>
                  <a:prstClr val="black"/>
                </a:solidFill>
                <a:latin typeface="BPG Nino Mtavruli" panose="02000506000000020004" pitchFamily="2" charset="0"/>
                <a:cs typeface="Times New Roman" panose="02020603050405020304" pitchFamily="18" charset="0"/>
              </a:rPr>
              <a:t>უზრუნველსაყოფად.</a:t>
            </a:r>
            <a:endParaRPr lang="en-US" sz="1600" dirty="0">
              <a:solidFill>
                <a:prstClr val="black"/>
              </a:solidFill>
              <a:latin typeface="BPG Nino Mtavruli" panose="02000506000000020004" pitchFamily="2" charset="0"/>
              <a:cs typeface="Times New Roman" panose="02020603050405020304" pitchFamily="18" charset="0"/>
            </a:endParaRPr>
          </a:p>
          <a:p>
            <a:pPr marL="285750" indent="-285750" algn="just">
              <a:buClr>
                <a:srgbClr val="ED7D31">
                  <a:lumMod val="75000"/>
                </a:srgbClr>
              </a:buClr>
              <a:buBlip>
                <a:blip r:embed="rId2"/>
              </a:buBlip>
            </a:pPr>
            <a:r>
              <a:rPr lang="ka-GE" sz="1600" dirty="0" smtClean="0">
                <a:solidFill>
                  <a:prstClr val="black"/>
                </a:solidFill>
                <a:latin typeface="BPG Nino Mtavruli" panose="02000506000000020004" pitchFamily="2" charset="0"/>
                <a:cs typeface="Times New Roman" panose="02020603050405020304" pitchFamily="18" charset="0"/>
              </a:rPr>
              <a:t>ტრანსპორტირების ღირებულება იქნება </a:t>
            </a:r>
            <a:r>
              <a:rPr lang="ka-GE" sz="1600" dirty="0">
                <a:solidFill>
                  <a:prstClr val="black"/>
                </a:solidFill>
                <a:latin typeface="BPG Nino Mtavruli" panose="02000506000000020004" pitchFamily="2" charset="0"/>
                <a:cs typeface="Times New Roman" panose="02020603050405020304" pitchFamily="18" charset="0"/>
              </a:rPr>
              <a:t>ბევრად </a:t>
            </a:r>
            <a:r>
              <a:rPr lang="ka-GE" sz="1600" dirty="0" smtClean="0">
                <a:solidFill>
                  <a:prstClr val="black"/>
                </a:solidFill>
                <a:latin typeface="BPG Nino Mtavruli" panose="02000506000000020004" pitchFamily="2" charset="0"/>
                <a:cs typeface="Times New Roman" panose="02020603050405020304" pitchFamily="18" charset="0"/>
              </a:rPr>
              <a:t>დაბალი პირდაპირი </a:t>
            </a:r>
            <a:r>
              <a:rPr lang="ka-GE" sz="1600" dirty="0">
                <a:solidFill>
                  <a:prstClr val="black"/>
                </a:solidFill>
                <a:latin typeface="BPG Nino Mtavruli" panose="02000506000000020004" pitchFamily="2" charset="0"/>
                <a:cs typeface="Times New Roman" panose="02020603050405020304" pitchFamily="18" charset="0"/>
              </a:rPr>
              <a:t>რეისით ქუთაისიდან, ვიდრე თბილისიდან ტრანზიტი. მაგალითად, </a:t>
            </a:r>
            <a:r>
              <a:rPr lang="ka-GE" sz="1600" dirty="0" smtClean="0">
                <a:solidFill>
                  <a:prstClr val="black"/>
                </a:solidFill>
                <a:latin typeface="BPG Nino Mtavruli" panose="02000506000000020004" pitchFamily="2" charset="0"/>
                <a:cs typeface="Times New Roman" panose="02020603050405020304" pitchFamily="18" charset="0"/>
              </a:rPr>
              <a:t>თელ-ავივის </a:t>
            </a:r>
            <a:r>
              <a:rPr lang="ka-GE" sz="1600" dirty="0">
                <a:solidFill>
                  <a:prstClr val="black"/>
                </a:solidFill>
                <a:latin typeface="BPG Nino Mtavruli" panose="02000506000000020004" pitchFamily="2" charset="0"/>
                <a:cs typeface="Times New Roman" panose="02020603050405020304" pitchFamily="18" charset="0"/>
              </a:rPr>
              <a:t>მარშრუტი ამსტერდამისთვის არის 0.8 დოლარი, მაშინ, როდესაც მიმდინარე გათვლებით თბილისიდან ტრანზიტული ფრენის ღირებულება შეადგენს 2.70 </a:t>
            </a:r>
            <a:r>
              <a:rPr lang="ka-GE" sz="1600" dirty="0" smtClean="0">
                <a:solidFill>
                  <a:prstClr val="black"/>
                </a:solidFill>
                <a:latin typeface="BPG Nino Mtavruli" panose="02000506000000020004" pitchFamily="2" charset="0"/>
                <a:cs typeface="Times New Roman" panose="02020603050405020304" pitchFamily="18" charset="0"/>
              </a:rPr>
              <a:t>ევროს.</a:t>
            </a:r>
            <a:endParaRPr lang="ka-GE" sz="1600" dirty="0">
              <a:solidFill>
                <a:prstClr val="black"/>
              </a:solidFill>
              <a:latin typeface="BPG Nino Mtavruli" panose="02000506000000020004" pitchFamily="2" charset="0"/>
              <a:cs typeface="Times New Roman" panose="02020603050405020304" pitchFamily="18" charset="0"/>
            </a:endParaRPr>
          </a:p>
        </p:txBody>
      </p:sp>
      <p:pic>
        <p:nvPicPr>
          <p:cNvPr id="179" name="Picture 178">
            <a:extLst>
              <a:ext uri="{FF2B5EF4-FFF2-40B4-BE49-F238E27FC236}">
                <a16:creationId xmlns:a16="http://schemas.microsoft.com/office/drawing/2014/main" xmlns="" id="{768A284D-70BE-4F7F-A592-E814567FFE5C}"/>
              </a:ext>
            </a:extLst>
          </p:cNvPr>
          <p:cNvPicPr>
            <a:picLocks noChangeAspect="1"/>
          </p:cNvPicPr>
          <p:nvPr/>
        </p:nvPicPr>
        <p:blipFill rotWithShape="1">
          <a:blip r:embed="rId3">
            <a:extLst>
              <a:ext uri="{28A0092B-C50C-407E-A947-70E740481C1C}">
                <a14:useLocalDpi xmlns:a14="http://schemas.microsoft.com/office/drawing/2010/main" val="0"/>
              </a:ext>
            </a:extLst>
          </a:blip>
          <a:srcRect t="8775"/>
          <a:stretch/>
        </p:blipFill>
        <p:spPr>
          <a:xfrm>
            <a:off x="0" y="3831220"/>
            <a:ext cx="9144000" cy="3026780"/>
          </a:xfrm>
          <a:prstGeom prst="rect">
            <a:avLst/>
          </a:prstGeom>
        </p:spPr>
      </p:pic>
      <p:sp>
        <p:nvSpPr>
          <p:cNvPr id="180" name="Right Triangle 179">
            <a:extLst>
              <a:ext uri="{FF2B5EF4-FFF2-40B4-BE49-F238E27FC236}">
                <a16:creationId xmlns:a16="http://schemas.microsoft.com/office/drawing/2014/main" xmlns="" id="{3A2F3334-2F53-45ED-A0C3-94256A067B41}"/>
              </a:ext>
            </a:extLst>
          </p:cNvPr>
          <p:cNvSpPr/>
          <p:nvPr/>
        </p:nvSpPr>
        <p:spPr>
          <a:xfrm>
            <a:off x="0" y="3248608"/>
            <a:ext cx="9144000" cy="582612"/>
          </a:xfrm>
          <a:prstGeom prst="rtTriangle">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4116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fade">
                                      <p:cBhvr>
                                        <p:cTn id="7"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DBD67E2-1439-49C8-A19F-67BB739E6FB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4B8FA8D9-EC23-4CAF-840D-AB61CD73D52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0110" r="23029"/>
          <a:stretch/>
        </p:blipFill>
        <p:spPr>
          <a:xfrm rot="16200000">
            <a:off x="3435350" y="-3435350"/>
            <a:ext cx="2273300" cy="9144000"/>
          </a:xfrm>
        </p:spPr>
      </p:pic>
      <p:sp>
        <p:nvSpPr>
          <p:cNvPr id="6" name="Right Triangle 5">
            <a:extLst>
              <a:ext uri="{FF2B5EF4-FFF2-40B4-BE49-F238E27FC236}">
                <a16:creationId xmlns:a16="http://schemas.microsoft.com/office/drawing/2014/main" xmlns="" id="{97D097BF-6DE9-444A-81FF-6CAB667BE4B7}"/>
              </a:ext>
            </a:extLst>
          </p:cNvPr>
          <p:cNvSpPr/>
          <p:nvPr/>
        </p:nvSpPr>
        <p:spPr>
          <a:xfrm flipV="1">
            <a:off x="0" y="2273301"/>
            <a:ext cx="9144000" cy="58261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xmlns="" id="{337EE30B-AAD1-4AAC-8851-0C6A4754B4A5}"/>
              </a:ext>
            </a:extLst>
          </p:cNvPr>
          <p:cNvSpPr/>
          <p:nvPr/>
        </p:nvSpPr>
        <p:spPr>
          <a:xfrm>
            <a:off x="414253" y="2985944"/>
            <a:ext cx="4680259" cy="3888244"/>
          </a:xfrm>
          <a:prstGeom prst="rect">
            <a:avLst/>
          </a:prstGeom>
        </p:spPr>
        <p:txBody>
          <a:bodyPr wrap="square">
            <a:spAutoFit/>
          </a:bodyPr>
          <a:lstStyle/>
          <a:p>
            <a:pPr algn="just">
              <a:lnSpc>
                <a:spcPct val="150000"/>
              </a:lnSpc>
              <a:spcAft>
                <a:spcPts val="800"/>
              </a:spcAft>
            </a:pPr>
            <a:r>
              <a:rPr lang="ka-GE" dirty="0">
                <a:latin typeface="BPG Nino Mtavruli" panose="02000506000000020004" pitchFamily="2" charset="0"/>
                <a:ea typeface="Calibri" panose="020F0502020204030204" pitchFamily="34" charset="0"/>
                <a:cs typeface="Calibri" panose="020F0502020204030204" pitchFamily="34" charset="0"/>
              </a:rPr>
              <a:t> </a:t>
            </a:r>
            <a:r>
              <a:rPr lang="ka-GE" sz="1600" dirty="0" smtClean="0">
                <a:latin typeface="BPG Nino Mtavruli" panose="02000506000000020004" pitchFamily="2" charset="0"/>
                <a:ea typeface="Calibri" panose="020F0502020204030204" pitchFamily="34" charset="0"/>
                <a:cs typeface="Calibri" panose="020F0502020204030204" pitchFamily="34" charset="0"/>
              </a:rPr>
              <a:t>ნედლი მწვანილის წარმოება </a:t>
            </a:r>
            <a:r>
              <a:rPr lang="ka-GE" sz="1600" dirty="0">
                <a:latin typeface="BPG Nino Mtavruli" panose="02000506000000020004" pitchFamily="2" charset="0"/>
                <a:ea typeface="Calibri" panose="020F0502020204030204" pitchFamily="34" charset="0"/>
                <a:cs typeface="Calibri" panose="020F0502020204030204" pitchFamily="34" charset="0"/>
              </a:rPr>
              <a:t>არის განვითარებადი ინდუსტრია და აქვს </a:t>
            </a:r>
            <a:r>
              <a:rPr lang="ka-GE" sz="1600" dirty="0" smtClean="0">
                <a:latin typeface="BPG Nino Mtavruli" panose="02000506000000020004" pitchFamily="2" charset="0"/>
                <a:ea typeface="Calibri" panose="020F0502020204030204" pitchFamily="34" charset="0"/>
                <a:cs typeface="Calibri" panose="020F0502020204030204" pitchFamily="34" charset="0"/>
              </a:rPr>
              <a:t> </a:t>
            </a:r>
            <a:r>
              <a:rPr lang="ka-GE" sz="1600" dirty="0">
                <a:latin typeface="BPG Nino Mtavruli" panose="02000506000000020004" pitchFamily="2" charset="0"/>
                <a:ea typeface="Calibri" panose="020F0502020204030204" pitchFamily="34" charset="0"/>
                <a:cs typeface="Calibri" panose="020F0502020204030204" pitchFamily="34" charset="0"/>
              </a:rPr>
              <a:t>შემდგომი </a:t>
            </a:r>
            <a:r>
              <a:rPr lang="ka-GE" sz="1600" dirty="0" smtClean="0">
                <a:latin typeface="BPG Nino Mtavruli" panose="02000506000000020004" pitchFamily="2" charset="0"/>
                <a:ea typeface="Calibri" panose="020F0502020204030204" pitchFamily="34" charset="0"/>
                <a:cs typeface="Calibri" panose="020F0502020204030204" pitchFamily="34" charset="0"/>
              </a:rPr>
              <a:t>განვითარების პოტენციალი</a:t>
            </a:r>
            <a:r>
              <a:rPr lang="ka-GE" dirty="0" smtClean="0">
                <a:latin typeface="BPG Nino Mtavruli" panose="02000506000000020004" pitchFamily="2" charset="0"/>
                <a:ea typeface="Calibri" panose="020F0502020204030204" pitchFamily="34" charset="0"/>
                <a:cs typeface="Calibri" panose="020F0502020204030204" pitchFamily="34" charset="0"/>
              </a:rPr>
              <a:t>, </a:t>
            </a:r>
            <a:r>
              <a:rPr lang="en-US" dirty="0" smtClean="0">
                <a:latin typeface="BPG Nino Mtavruli" panose="02000506000000020004" pitchFamily="2" charset="0"/>
                <a:ea typeface="Calibri" panose="020F0502020204030204" pitchFamily="34" charset="0"/>
                <a:cs typeface="Calibri" panose="020F0502020204030204" pitchFamily="34" charset="0"/>
              </a:rPr>
              <a:t>due </a:t>
            </a:r>
            <a:r>
              <a:rPr lang="ka-GE" dirty="0">
                <a:latin typeface="BPG Nino Mtavruli" panose="02000506000000020004" pitchFamily="2" charset="0"/>
                <a:ea typeface="Calibri" panose="020F0502020204030204" pitchFamily="34" charset="0"/>
                <a:cs typeface="Calibri" panose="020F0502020204030204" pitchFamily="34" charset="0"/>
              </a:rPr>
              <a:t>to consistent </a:t>
            </a:r>
            <a:r>
              <a:rPr lang="en-US" dirty="0">
                <a:latin typeface="BPG Nino Mtavruli" panose="02000506000000020004" pitchFamily="2" charset="0"/>
                <a:ea typeface="Calibri" panose="020F0502020204030204" pitchFamily="34" charset="0"/>
                <a:cs typeface="Calibri" panose="020F0502020204030204" pitchFamily="34" charset="0"/>
              </a:rPr>
              <a:t>increase </a:t>
            </a:r>
            <a:r>
              <a:rPr lang="ka-GE" dirty="0">
                <a:latin typeface="BPG Nino Mtavruli" panose="02000506000000020004" pitchFamily="2" charset="0"/>
                <a:ea typeface="Calibri" panose="020F0502020204030204" pitchFamily="34" charset="0"/>
                <a:cs typeface="Calibri" panose="020F0502020204030204" pitchFamily="34" charset="0"/>
              </a:rPr>
              <a:t>of consumption for fresh herbs over the years. </a:t>
            </a:r>
          </a:p>
          <a:p>
            <a:pPr algn="just">
              <a:lnSpc>
                <a:spcPct val="150000"/>
              </a:lnSpc>
              <a:spcAft>
                <a:spcPts val="800"/>
              </a:spcAft>
            </a:pPr>
            <a:r>
              <a:rPr lang="en-US" dirty="0">
                <a:latin typeface="BPG Nino Mtavruli" panose="02000506000000020004" pitchFamily="2" charset="0"/>
                <a:ea typeface="Calibri" panose="020F0502020204030204" pitchFamily="34" charset="0"/>
                <a:cs typeface="Calibri" panose="020F0502020204030204" pitchFamily="34" charset="0"/>
              </a:rPr>
              <a:t>T</a:t>
            </a:r>
            <a:r>
              <a:rPr lang="ka-GE" dirty="0">
                <a:latin typeface="BPG Nino Mtavruli" panose="02000506000000020004" pitchFamily="2" charset="0"/>
                <a:ea typeface="Calibri" panose="020F0502020204030204" pitchFamily="34" charset="0"/>
                <a:cs typeface="Calibri" panose="020F0502020204030204" pitchFamily="34" charset="0"/>
              </a:rPr>
              <a:t>here is </a:t>
            </a:r>
            <a:r>
              <a:rPr lang="en-US" dirty="0">
                <a:latin typeface="BPG Nino Mtavruli" panose="02000506000000020004" pitchFamily="2" charset="0"/>
                <a:ea typeface="Calibri" panose="020F0502020204030204" pitchFamily="34" charset="0"/>
                <a:cs typeface="Calibri" panose="020F0502020204030204" pitchFamily="34" charset="0"/>
              </a:rPr>
              <a:t>an increasing </a:t>
            </a:r>
            <a:r>
              <a:rPr lang="ka-GE" dirty="0">
                <a:latin typeface="BPG Nino Mtavruli" panose="02000506000000020004" pitchFamily="2" charset="0"/>
                <a:ea typeface="Calibri" panose="020F0502020204030204" pitchFamily="34" charset="0"/>
                <a:cs typeface="Calibri" panose="020F0502020204030204" pitchFamily="34" charset="0"/>
              </a:rPr>
              <a:t>consumer awareness </a:t>
            </a:r>
            <a:r>
              <a:rPr lang="en-US" dirty="0">
                <a:latin typeface="BPG Nino Mtavruli" panose="02000506000000020004" pitchFamily="2" charset="0"/>
                <a:ea typeface="Calibri" panose="020F0502020204030204" pitchFamily="34" charset="0"/>
                <a:cs typeface="Calibri" panose="020F0502020204030204" pitchFamily="34" charset="0"/>
              </a:rPr>
              <a:t>in </a:t>
            </a:r>
            <a:r>
              <a:rPr lang="ka-GE" dirty="0">
                <a:latin typeface="BPG Nino Mtavruli" panose="02000506000000020004" pitchFamily="2" charset="0"/>
                <a:ea typeface="Calibri" panose="020F0502020204030204" pitchFamily="34" charset="0"/>
                <a:cs typeface="Calibri" panose="020F0502020204030204" pitchFamily="34" charset="0"/>
              </a:rPr>
              <a:t>the various countries and the use of fresh herbs became popular in restaurants, caterers and catering business, as well as domestic kitchen. </a:t>
            </a:r>
            <a:endParaRPr lang="en-US" dirty="0">
              <a:latin typeface="BPG Nino Mtavruli" panose="02000506000000020004" pitchFamily="2" charset="0"/>
              <a:ea typeface="Calibri" panose="020F0502020204030204" pitchFamily="34" charset="0"/>
              <a:cs typeface="Arial" panose="020B0604020202020204" pitchFamily="34" charset="0"/>
            </a:endParaRPr>
          </a:p>
        </p:txBody>
      </p:sp>
      <p:sp>
        <p:nvSpPr>
          <p:cNvPr id="9" name="Rectangle 8">
            <a:extLst>
              <a:ext uri="{FF2B5EF4-FFF2-40B4-BE49-F238E27FC236}">
                <a16:creationId xmlns:a16="http://schemas.microsoft.com/office/drawing/2014/main" xmlns="" id="{5C5D436C-FC72-47B8-A78C-1734D39E4472}"/>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7887FD80-18A9-451C-B011-810B909D1614}"/>
              </a:ext>
            </a:extLst>
          </p:cNvPr>
          <p:cNvSpPr/>
          <p:nvPr/>
        </p:nvSpPr>
        <p:spPr>
          <a:xfrm>
            <a:off x="1" y="796301"/>
            <a:ext cx="4974754" cy="461665"/>
          </a:xfrm>
          <a:prstGeom prst="rect">
            <a:avLst/>
          </a:prstGeom>
        </p:spPr>
        <p:txBody>
          <a:bodyPr wrap="square">
            <a:spAutoFit/>
          </a:bodyPr>
          <a:lstStyle/>
          <a:p>
            <a:pPr lvl="0" defTabSz="914400">
              <a:defRPr/>
            </a:pPr>
            <a:r>
              <a:rPr lang="ka-GE" sz="2400" b="1" dirty="0" smtClean="0">
                <a:latin typeface="Chicago" panose="020B0604020202020204" pitchFamily="34" charset="0"/>
              </a:rPr>
              <a:t>ქართული მწვანილის ბაზარი</a:t>
            </a:r>
            <a:endParaRPr lang="ka-GE" sz="2400" b="1" dirty="0"/>
          </a:p>
        </p:txBody>
      </p:sp>
      <p:graphicFrame>
        <p:nvGraphicFramePr>
          <p:cNvPr id="4" name="Diagram 3">
            <a:extLst>
              <a:ext uri="{FF2B5EF4-FFF2-40B4-BE49-F238E27FC236}">
                <a16:creationId xmlns:a16="http://schemas.microsoft.com/office/drawing/2014/main" xmlns="" id="{E8C44E1F-F9E2-442E-BDA1-32F2B25AEFCD}"/>
              </a:ext>
            </a:extLst>
          </p:cNvPr>
          <p:cNvGraphicFramePr/>
          <p:nvPr>
            <p:extLst>
              <p:ext uri="{D42A27DB-BD31-4B8C-83A1-F6EECF244321}">
                <p14:modId xmlns:p14="http://schemas.microsoft.com/office/powerpoint/2010/main" val="1357089290"/>
              </p:ext>
            </p:extLst>
          </p:nvPr>
        </p:nvGraphicFramePr>
        <p:xfrm>
          <a:off x="4362994" y="2756262"/>
          <a:ext cx="4781006" cy="35971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99938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DBD67E2-1439-49C8-A19F-67BB739E6FB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4B8FA8D9-EC23-4CAF-840D-AB61CD73D52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0110" r="23029"/>
          <a:stretch/>
        </p:blipFill>
        <p:spPr>
          <a:xfrm rot="16200000">
            <a:off x="3435350" y="-3435350"/>
            <a:ext cx="2273300" cy="9144000"/>
          </a:xfrm>
        </p:spPr>
      </p:pic>
      <p:sp>
        <p:nvSpPr>
          <p:cNvPr id="6" name="Right Triangle 5">
            <a:extLst>
              <a:ext uri="{FF2B5EF4-FFF2-40B4-BE49-F238E27FC236}">
                <a16:creationId xmlns:a16="http://schemas.microsoft.com/office/drawing/2014/main" xmlns="" id="{97D097BF-6DE9-444A-81FF-6CAB667BE4B7}"/>
              </a:ext>
            </a:extLst>
          </p:cNvPr>
          <p:cNvSpPr/>
          <p:nvPr/>
        </p:nvSpPr>
        <p:spPr>
          <a:xfrm flipV="1">
            <a:off x="0" y="2273301"/>
            <a:ext cx="9144000" cy="58261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5C5D436C-FC72-47B8-A78C-1734D39E4472}"/>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7887FD80-18A9-451C-B011-810B909D1614}"/>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sp>
        <p:nvSpPr>
          <p:cNvPr id="3" name="Rectangle 2">
            <a:extLst>
              <a:ext uri="{FF2B5EF4-FFF2-40B4-BE49-F238E27FC236}">
                <a16:creationId xmlns:a16="http://schemas.microsoft.com/office/drawing/2014/main" xmlns="" id="{BA58DD33-8D62-4AF5-80DA-5A3AEFD10B33}"/>
              </a:ext>
            </a:extLst>
          </p:cNvPr>
          <p:cNvSpPr/>
          <p:nvPr/>
        </p:nvSpPr>
        <p:spPr>
          <a:xfrm>
            <a:off x="628650" y="2864061"/>
            <a:ext cx="8105917" cy="792781"/>
          </a:xfrm>
          <a:prstGeom prst="rect">
            <a:avLst/>
          </a:prstGeom>
        </p:spPr>
        <p:txBody>
          <a:bodyPr wrap="square">
            <a:spAutoFit/>
          </a:bodyPr>
          <a:lstStyle/>
          <a:p>
            <a:pPr algn="just">
              <a:lnSpc>
                <a:spcPct val="150000"/>
              </a:lnSpc>
            </a:pPr>
            <a:r>
              <a:rPr lang="en-US" sz="1600" dirty="0">
                <a:latin typeface="BPG Nino Mtavruli" panose="02000506000000020004" pitchFamily="2" charset="0"/>
              </a:rPr>
              <a:t>Herbs production in Georgia has declined by 42.5% in 2016. This change can be caused by the crisis in 2015, which also changed export indicator, which decreased by 60%. </a:t>
            </a:r>
          </a:p>
        </p:txBody>
      </p:sp>
      <p:graphicFrame>
        <p:nvGraphicFramePr>
          <p:cNvPr id="11" name="תרשים 10">
            <a:extLst>
              <a:ext uri="{FF2B5EF4-FFF2-40B4-BE49-F238E27FC236}">
                <a16:creationId xmlns:a16="http://schemas.microsoft.com/office/drawing/2014/main" xmlns="" id="{59393A44-E312-4787-B010-9F335B41675F}"/>
              </a:ext>
            </a:extLst>
          </p:cNvPr>
          <p:cNvGraphicFramePr/>
          <p:nvPr>
            <p:extLst>
              <p:ext uri="{D42A27DB-BD31-4B8C-83A1-F6EECF244321}">
                <p14:modId xmlns:p14="http://schemas.microsoft.com/office/powerpoint/2010/main" val="67613531"/>
              </p:ext>
            </p:extLst>
          </p:nvPr>
        </p:nvGraphicFramePr>
        <p:xfrm>
          <a:off x="1600200" y="3751351"/>
          <a:ext cx="5943600" cy="29853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25809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xmlns="" id="{BBAD00B3-482D-4753-AE9D-21A28C59DC1E}"/>
              </a:ext>
            </a:extLst>
          </p:cNvPr>
          <p:cNvPicPr>
            <a:picLocks noChangeAspect="1"/>
          </p:cNvPicPr>
          <p:nvPr/>
        </p:nvPicPr>
        <p:blipFill rotWithShape="1">
          <a:blip r:embed="rId2">
            <a:extLst>
              <a:ext uri="{28A0092B-C50C-407E-A947-70E740481C1C}">
                <a14:useLocalDpi xmlns:a14="http://schemas.microsoft.com/office/drawing/2010/main" val="0"/>
              </a:ext>
            </a:extLst>
          </a:blip>
          <a:srcRect b="46911"/>
          <a:stretch/>
        </p:blipFill>
        <p:spPr>
          <a:xfrm>
            <a:off x="-1" y="0"/>
            <a:ext cx="9144000" cy="2298032"/>
          </a:xfrm>
          <a:prstGeom prst="rect">
            <a:avLst/>
          </a:prstGeom>
        </p:spPr>
      </p:pic>
      <p:sp>
        <p:nvSpPr>
          <p:cNvPr id="6" name="Rectangle 5">
            <a:extLst>
              <a:ext uri="{FF2B5EF4-FFF2-40B4-BE49-F238E27FC236}">
                <a16:creationId xmlns:a16="http://schemas.microsoft.com/office/drawing/2014/main" xmlns="" id="{5695E2F3-1601-425C-A39E-CED04A297DD8}"/>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xmlns="" id="{6E6920C2-1D6B-4614-A008-F7A312E12BC7}"/>
              </a:ext>
            </a:extLst>
          </p:cNvPr>
          <p:cNvSpPr/>
          <p:nvPr/>
        </p:nvSpPr>
        <p:spPr>
          <a:xfrm>
            <a:off x="939676" y="765524"/>
            <a:ext cx="3143809" cy="523220"/>
          </a:xfrm>
          <a:prstGeom prst="rect">
            <a:avLst/>
          </a:prstGeom>
        </p:spPr>
        <p:txBody>
          <a:bodyPr wrap="none">
            <a:spAutoFit/>
          </a:bodyPr>
          <a:lstStyle/>
          <a:p>
            <a:pPr lvl="0" defTabSz="914400">
              <a:defRPr/>
            </a:pPr>
            <a:r>
              <a:rPr lang="en-US" sz="2800" b="1" dirty="0">
                <a:latin typeface="Chicago" panose="020B0604020202020204" pitchFamily="34" charset="0"/>
              </a:rPr>
              <a:t>Current Situation</a:t>
            </a:r>
            <a:endParaRPr lang="ka-GE" sz="2800" b="1" dirty="0"/>
          </a:p>
        </p:txBody>
      </p:sp>
      <p:sp>
        <p:nvSpPr>
          <p:cNvPr id="8" name="Rectangle 7">
            <a:extLst>
              <a:ext uri="{FF2B5EF4-FFF2-40B4-BE49-F238E27FC236}">
                <a16:creationId xmlns:a16="http://schemas.microsoft.com/office/drawing/2014/main" xmlns="" id="{27FA32D8-B155-4F03-93EF-4F291AC578E7}"/>
              </a:ext>
            </a:extLst>
          </p:cNvPr>
          <p:cNvSpPr/>
          <p:nvPr/>
        </p:nvSpPr>
        <p:spPr>
          <a:xfrm>
            <a:off x="535404" y="2448704"/>
            <a:ext cx="8073189" cy="1900777"/>
          </a:xfrm>
          <a:prstGeom prst="rect">
            <a:avLst/>
          </a:prstGeom>
        </p:spPr>
        <p:txBody>
          <a:bodyPr wrap="square">
            <a:spAutoFit/>
          </a:bodyPr>
          <a:lstStyle/>
          <a:p>
            <a:pPr algn="just">
              <a:lnSpc>
                <a:spcPct val="150000"/>
              </a:lnSpc>
            </a:pPr>
            <a:r>
              <a:rPr lang="ka-GE" sz="1600" dirty="0">
                <a:latin typeface="BPG Nino Mtavruli" panose="02000506000000020004" pitchFamily="2" charset="0"/>
                <a:ea typeface="Calibri" panose="020F0502020204030204" pitchFamily="34" charset="0"/>
              </a:rPr>
              <a:t>The most suitable regions for the greens production </a:t>
            </a:r>
            <a:r>
              <a:rPr lang="en-US" sz="1600" dirty="0">
                <a:latin typeface="BPG Nino Mtavruli" panose="02000506000000020004" pitchFamily="2" charset="0"/>
                <a:ea typeface="Calibri" panose="020F0502020204030204" pitchFamily="34" charset="0"/>
              </a:rPr>
              <a:t>in Georgia </a:t>
            </a:r>
            <a:r>
              <a:rPr lang="ka-GE" sz="1600" dirty="0">
                <a:latin typeface="BPG Nino Mtavruli" panose="02000506000000020004" pitchFamily="2" charset="0"/>
                <a:ea typeface="Calibri" panose="020F0502020204030204" pitchFamily="34" charset="0"/>
              </a:rPr>
              <a:t>are Imereti and Kvemo Kartli regions. In Imereti region mainly following herbs are produced: </a:t>
            </a:r>
            <a:endParaRPr lang="en-US" sz="1600" dirty="0">
              <a:latin typeface="BPG Nino Mtavruli" panose="02000506000000020004" pitchFamily="2" charset="0"/>
              <a:ea typeface="Calibri" panose="020F0502020204030204" pitchFamily="34" charset="0"/>
            </a:endParaRPr>
          </a:p>
          <a:p>
            <a:pPr marL="742950" lvl="1" indent="-285750" algn="just">
              <a:lnSpc>
                <a:spcPct val="150000"/>
              </a:lnSpc>
              <a:buBlip>
                <a:blip r:embed="rId3"/>
              </a:buBlip>
            </a:pPr>
            <a:r>
              <a:rPr lang="ka-GE" sz="1600" dirty="0">
                <a:latin typeface="BPG Nino Mtavruli" panose="02000506000000020004" pitchFamily="2" charset="0"/>
                <a:ea typeface="Calibri" panose="020F0502020204030204" pitchFamily="34" charset="0"/>
              </a:rPr>
              <a:t>Dill</a:t>
            </a:r>
            <a:r>
              <a:rPr lang="en-US" sz="1600" dirty="0">
                <a:latin typeface="BPG Nino Mtavruli" panose="02000506000000020004" pitchFamily="2" charset="0"/>
                <a:ea typeface="Calibri" panose="020F0502020204030204" pitchFamily="34" charset="0"/>
              </a:rPr>
              <a:t>;</a:t>
            </a:r>
          </a:p>
          <a:p>
            <a:pPr marL="742950" lvl="1" indent="-285750" algn="just">
              <a:lnSpc>
                <a:spcPct val="150000"/>
              </a:lnSpc>
              <a:buBlip>
                <a:blip r:embed="rId3"/>
              </a:buBlip>
            </a:pPr>
            <a:r>
              <a:rPr lang="ka-GE" sz="1600" dirty="0">
                <a:latin typeface="BPG Nino Mtavruli" panose="02000506000000020004" pitchFamily="2" charset="0"/>
                <a:ea typeface="Calibri" panose="020F0502020204030204" pitchFamily="34" charset="0"/>
              </a:rPr>
              <a:t>Parsley</a:t>
            </a:r>
            <a:r>
              <a:rPr lang="en-US" sz="1600" dirty="0">
                <a:latin typeface="BPG Nino Mtavruli" panose="02000506000000020004" pitchFamily="2" charset="0"/>
                <a:ea typeface="Calibri" panose="020F0502020204030204" pitchFamily="34" charset="0"/>
              </a:rPr>
              <a:t>;</a:t>
            </a:r>
          </a:p>
          <a:p>
            <a:pPr marL="742950" lvl="1" indent="-285750" algn="just">
              <a:lnSpc>
                <a:spcPct val="150000"/>
              </a:lnSpc>
              <a:buBlip>
                <a:blip r:embed="rId3"/>
              </a:buBlip>
            </a:pPr>
            <a:r>
              <a:rPr lang="ka-GE" sz="1600" dirty="0">
                <a:latin typeface="BPG Nino Mtavruli" panose="02000506000000020004" pitchFamily="2" charset="0"/>
                <a:ea typeface="Calibri" panose="020F0502020204030204" pitchFamily="34" charset="0"/>
              </a:rPr>
              <a:t>Coriander</a:t>
            </a:r>
            <a:r>
              <a:rPr lang="en-US" sz="1600" dirty="0">
                <a:latin typeface="BPG Nino Mtavruli" panose="02000506000000020004" pitchFamily="2" charset="0"/>
                <a:ea typeface="Calibri" panose="020F0502020204030204" pitchFamily="34" charset="0"/>
              </a:rPr>
              <a:t>;</a:t>
            </a:r>
          </a:p>
        </p:txBody>
      </p:sp>
      <p:pic>
        <p:nvPicPr>
          <p:cNvPr id="11" name="Picture 10">
            <a:extLst>
              <a:ext uri="{FF2B5EF4-FFF2-40B4-BE49-F238E27FC236}">
                <a16:creationId xmlns:a16="http://schemas.microsoft.com/office/drawing/2014/main" xmlns="" id="{148A4DB3-6B2A-4966-AF94-B6872E04E9E8}"/>
              </a:ext>
            </a:extLst>
          </p:cNvPr>
          <p:cNvPicPr/>
          <p:nvPr/>
        </p:nvPicPr>
        <p:blipFill>
          <a:blip r:embed="rId4">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tretch>
            <a:fillRect/>
          </a:stretch>
        </p:blipFill>
        <p:spPr>
          <a:xfrm>
            <a:off x="3284621" y="3308684"/>
            <a:ext cx="5410051" cy="3361651"/>
          </a:xfrm>
          <a:prstGeom prst="rect">
            <a:avLst/>
          </a:prstGeom>
        </p:spPr>
      </p:pic>
      <p:sp>
        <p:nvSpPr>
          <p:cNvPr id="16" name="Rectangle 15">
            <a:extLst>
              <a:ext uri="{FF2B5EF4-FFF2-40B4-BE49-F238E27FC236}">
                <a16:creationId xmlns:a16="http://schemas.microsoft.com/office/drawing/2014/main" xmlns="" id="{773333A2-B780-411C-BE30-F0D586905BC5}"/>
              </a:ext>
            </a:extLst>
          </p:cNvPr>
          <p:cNvSpPr/>
          <p:nvPr/>
        </p:nvSpPr>
        <p:spPr>
          <a:xfrm>
            <a:off x="546817" y="4388382"/>
            <a:ext cx="2989849" cy="792781"/>
          </a:xfrm>
          <a:prstGeom prst="rect">
            <a:avLst/>
          </a:prstGeom>
        </p:spPr>
        <p:txBody>
          <a:bodyPr wrap="square">
            <a:spAutoFit/>
          </a:bodyPr>
          <a:lstStyle/>
          <a:p>
            <a:pPr algn="just">
              <a:lnSpc>
                <a:spcPct val="150000"/>
              </a:lnSpc>
            </a:pPr>
            <a:r>
              <a:rPr lang="en-US" sz="1600" dirty="0">
                <a:latin typeface="BPG Nino Mtavruli" panose="02000506000000020004" pitchFamily="2" charset="0"/>
                <a:ea typeface="Calibri" panose="020F0502020204030204" pitchFamily="34" charset="0"/>
                <a:cs typeface="Arial" panose="020B0604020202020204" pitchFamily="34" charset="0"/>
              </a:rPr>
              <a:t>These herbs also are mainly cultivated in greenhouses</a:t>
            </a:r>
            <a:r>
              <a:rPr lang="ka-GE" sz="1600" dirty="0">
                <a:latin typeface="BPG Nino Mtavruli" panose="02000506000000020004" pitchFamily="2" charset="0"/>
                <a:ea typeface="Calibri" panose="020F0502020204030204" pitchFamily="34" charset="0"/>
                <a:cs typeface="Arial" panose="020B0604020202020204" pitchFamily="34" charset="0"/>
              </a:rPr>
              <a:t>.</a:t>
            </a:r>
            <a:endParaRPr lang="en-US" sz="1600" dirty="0">
              <a:latin typeface="BPG Nino Mtavruli" panose="02000506000000020004" pitchFamily="2"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28840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xmlns="" id="{5388A0DC-8CD4-42C7-838F-DDBECF0CFBA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43751" b="21193"/>
          <a:stretch/>
        </p:blipFill>
        <p:spPr>
          <a:xfrm>
            <a:off x="0" y="4721058"/>
            <a:ext cx="9144000" cy="2136942"/>
          </a:xfrm>
        </p:spPr>
      </p:pic>
      <p:sp>
        <p:nvSpPr>
          <p:cNvPr id="6" name="Rectangle 5">
            <a:extLst>
              <a:ext uri="{FF2B5EF4-FFF2-40B4-BE49-F238E27FC236}">
                <a16:creationId xmlns:a16="http://schemas.microsoft.com/office/drawing/2014/main" xmlns="" id="{64502912-4824-4680-B80E-8F2498F35C68}"/>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 name="Rectangle 6">
            <a:extLst>
              <a:ext uri="{FF2B5EF4-FFF2-40B4-BE49-F238E27FC236}">
                <a16:creationId xmlns:a16="http://schemas.microsoft.com/office/drawing/2014/main" xmlns="" id="{9774F4D3-0E27-433E-B0E6-DEC38333620F}"/>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sp>
        <p:nvSpPr>
          <p:cNvPr id="2" name="Rectangle 1">
            <a:extLst>
              <a:ext uri="{FF2B5EF4-FFF2-40B4-BE49-F238E27FC236}">
                <a16:creationId xmlns:a16="http://schemas.microsoft.com/office/drawing/2014/main" xmlns="" id="{295B8A68-6D2E-46C7-A01A-D66D03A7093C}"/>
              </a:ext>
            </a:extLst>
          </p:cNvPr>
          <p:cNvSpPr/>
          <p:nvPr/>
        </p:nvSpPr>
        <p:spPr>
          <a:xfrm>
            <a:off x="409950" y="1699019"/>
            <a:ext cx="3547562" cy="2325958"/>
          </a:xfrm>
          <a:prstGeom prst="rect">
            <a:avLst/>
          </a:prstGeom>
        </p:spPr>
        <p:txBody>
          <a:bodyPr wrap="square">
            <a:spAutoFit/>
          </a:bodyPr>
          <a:lstStyle/>
          <a:p>
            <a:pPr algn="just">
              <a:lnSpc>
                <a:spcPct val="150000"/>
              </a:lnSpc>
            </a:pPr>
            <a:r>
              <a:rPr lang="en-US" sz="1400" dirty="0">
                <a:latin typeface="BPG Nino Mtavruli" panose="02000506000000020004" pitchFamily="2" charset="0"/>
                <a:ea typeface="Calibri" panose="020F0502020204030204" pitchFamily="34" charset="0"/>
              </a:rPr>
              <a:t>In multiple municipalities (</a:t>
            </a:r>
            <a:r>
              <a:rPr lang="en-US" sz="1400" dirty="0" err="1">
                <a:latin typeface="BPG Nino Mtavruli" panose="02000506000000020004" pitchFamily="2" charset="0"/>
                <a:ea typeface="Calibri" panose="020F0502020204030204" pitchFamily="34" charset="0"/>
              </a:rPr>
              <a:t>Tskaltubo</a:t>
            </a:r>
            <a:r>
              <a:rPr lang="en-US" sz="1400" dirty="0">
                <a:latin typeface="BPG Nino Mtavruli" panose="02000506000000020004" pitchFamily="2" charset="0"/>
                <a:ea typeface="Calibri" panose="020F0502020204030204" pitchFamily="34" charset="0"/>
              </a:rPr>
              <a:t>, </a:t>
            </a:r>
            <a:r>
              <a:rPr lang="en-US" sz="1400" dirty="0" err="1">
                <a:latin typeface="BPG Nino Mtavruli" panose="02000506000000020004" pitchFamily="2" charset="0"/>
                <a:ea typeface="Calibri" panose="020F0502020204030204" pitchFamily="34" charset="0"/>
              </a:rPr>
              <a:t>Khoni</a:t>
            </a:r>
            <a:r>
              <a:rPr lang="en-US" sz="1400" dirty="0">
                <a:latin typeface="BPG Nino Mtavruli" panose="02000506000000020004" pitchFamily="2" charset="0"/>
                <a:ea typeface="Calibri" panose="020F0502020204030204" pitchFamily="34" charset="0"/>
              </a:rPr>
              <a:t>, </a:t>
            </a:r>
            <a:r>
              <a:rPr lang="en-US" sz="1400" dirty="0" err="1">
                <a:latin typeface="BPG Nino Mtavruli" panose="02000506000000020004" pitchFamily="2" charset="0"/>
                <a:ea typeface="Calibri" panose="020F0502020204030204" pitchFamily="34" charset="0"/>
              </a:rPr>
              <a:t>Samtredia</a:t>
            </a:r>
            <a:r>
              <a:rPr lang="en-US" sz="1400" dirty="0">
                <a:latin typeface="BPG Nino Mtavruli" panose="02000506000000020004" pitchFamily="2" charset="0"/>
                <a:ea typeface="Calibri" panose="020F0502020204030204" pitchFamily="34" charset="0"/>
              </a:rPr>
              <a:t>), grower infrastructure is </a:t>
            </a:r>
            <a:r>
              <a:rPr lang="en-US" sz="1400" dirty="0" err="1">
                <a:latin typeface="BPG Nino Mtavruli" panose="02000506000000020004" pitchFamily="2" charset="0"/>
                <a:ea typeface="Calibri" panose="020F0502020204030204" pitchFamily="34" charset="0"/>
              </a:rPr>
              <a:t>welll</a:t>
            </a:r>
            <a:r>
              <a:rPr lang="en-US" sz="1400" dirty="0">
                <a:latin typeface="BPG Nino Mtavruli" panose="02000506000000020004" pitchFamily="2" charset="0"/>
                <a:ea typeface="Calibri" panose="020F0502020204030204" pitchFamily="34" charset="0"/>
              </a:rPr>
              <a:t> developed. Modern technologies are implemented for production storing, giving the ability to store vegetables for 3 to 5-month long period. </a:t>
            </a:r>
          </a:p>
          <a:p>
            <a:pPr algn="just">
              <a:lnSpc>
                <a:spcPct val="150000"/>
              </a:lnSpc>
            </a:pPr>
            <a:r>
              <a:rPr lang="en-US" sz="1400" dirty="0">
                <a:latin typeface="BPG Nino Mtavruli" panose="02000506000000020004" pitchFamily="2" charset="0"/>
              </a:rPr>
              <a:t>Figure given bellow shows the main products cultivated by interviewed farmers.</a:t>
            </a:r>
          </a:p>
        </p:txBody>
      </p:sp>
      <p:graphicFrame>
        <p:nvGraphicFramePr>
          <p:cNvPr id="8" name="Chart 7">
            <a:extLst>
              <a:ext uri="{FF2B5EF4-FFF2-40B4-BE49-F238E27FC236}">
                <a16:creationId xmlns:a16="http://schemas.microsoft.com/office/drawing/2014/main" xmlns="" id="{014E6058-4E48-490D-9B4C-44F5DD3675B4}"/>
              </a:ext>
            </a:extLst>
          </p:cNvPr>
          <p:cNvGraphicFramePr/>
          <p:nvPr>
            <p:extLst>
              <p:ext uri="{D42A27DB-BD31-4B8C-83A1-F6EECF244321}">
                <p14:modId xmlns:p14="http://schemas.microsoft.com/office/powerpoint/2010/main" val="145262011"/>
              </p:ext>
            </p:extLst>
          </p:nvPr>
        </p:nvGraphicFramePr>
        <p:xfrm>
          <a:off x="3957512" y="1523683"/>
          <a:ext cx="4776538" cy="289610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68502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DBD67E2-1439-49C8-A19F-67BB739E6FB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4B8FA8D9-EC23-4CAF-840D-AB61CD73D52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0110" r="23029"/>
          <a:stretch/>
        </p:blipFill>
        <p:spPr>
          <a:xfrm rot="16200000">
            <a:off x="3435350" y="-3435350"/>
            <a:ext cx="2273300" cy="9144000"/>
          </a:xfrm>
        </p:spPr>
      </p:pic>
      <p:sp>
        <p:nvSpPr>
          <p:cNvPr id="6" name="Right Triangle 5">
            <a:extLst>
              <a:ext uri="{FF2B5EF4-FFF2-40B4-BE49-F238E27FC236}">
                <a16:creationId xmlns:a16="http://schemas.microsoft.com/office/drawing/2014/main" xmlns="" id="{97D097BF-6DE9-444A-81FF-6CAB667BE4B7}"/>
              </a:ext>
            </a:extLst>
          </p:cNvPr>
          <p:cNvSpPr/>
          <p:nvPr/>
        </p:nvSpPr>
        <p:spPr>
          <a:xfrm flipV="1">
            <a:off x="0" y="2273301"/>
            <a:ext cx="9144000" cy="58261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79C4446A-A1B6-4225-9516-FE7E416F4D06}"/>
              </a:ext>
            </a:extLst>
          </p:cNvPr>
          <p:cNvSpPr txBox="1"/>
          <p:nvPr/>
        </p:nvSpPr>
        <p:spPr>
          <a:xfrm>
            <a:off x="433411" y="2912095"/>
            <a:ext cx="8277178" cy="704424"/>
          </a:xfrm>
          <a:prstGeom prst="rect">
            <a:avLst/>
          </a:prstGeom>
          <a:noFill/>
        </p:spPr>
        <p:txBody>
          <a:bodyPr wrap="square" rtlCol="0">
            <a:spAutoFit/>
          </a:bodyPr>
          <a:lstStyle/>
          <a:p>
            <a:pPr algn="just">
              <a:lnSpc>
                <a:spcPct val="150000"/>
              </a:lnSpc>
            </a:pPr>
            <a:r>
              <a:rPr lang="en-US" sz="1400" dirty="0">
                <a:latin typeface="BPG Nino Mtavruli" panose="02000506000000020004" pitchFamily="2" charset="0"/>
              </a:rPr>
              <a:t>The trend of fresh vegetables (coming under the HS digit code 0709) export is stable from 2015 year and by 2017 it reached 5,943 thousand USD.</a:t>
            </a:r>
            <a:endParaRPr lang="ka-GE" sz="1400" dirty="0">
              <a:latin typeface="BPG Nino Mtavruli" panose="02000506000000020004" pitchFamily="2" charset="0"/>
            </a:endParaRPr>
          </a:p>
        </p:txBody>
      </p:sp>
      <p:sp>
        <p:nvSpPr>
          <p:cNvPr id="9" name="Rectangle 8">
            <a:extLst>
              <a:ext uri="{FF2B5EF4-FFF2-40B4-BE49-F238E27FC236}">
                <a16:creationId xmlns:a16="http://schemas.microsoft.com/office/drawing/2014/main" xmlns="" id="{5C5D436C-FC72-47B8-A78C-1734D39E4472}"/>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7887FD80-18A9-451C-B011-810B909D1614}"/>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graphicFrame>
        <p:nvGraphicFramePr>
          <p:cNvPr id="11" name="Chart 10">
            <a:extLst>
              <a:ext uri="{FF2B5EF4-FFF2-40B4-BE49-F238E27FC236}">
                <a16:creationId xmlns:a16="http://schemas.microsoft.com/office/drawing/2014/main" xmlns="" id="{01B5B7AE-531D-4EA2-BB37-34B93021029D}"/>
              </a:ext>
            </a:extLst>
          </p:cNvPr>
          <p:cNvGraphicFramePr/>
          <p:nvPr>
            <p:extLst>
              <p:ext uri="{D42A27DB-BD31-4B8C-83A1-F6EECF244321}">
                <p14:modId xmlns:p14="http://schemas.microsoft.com/office/powerpoint/2010/main" val="699217513"/>
              </p:ext>
            </p:extLst>
          </p:nvPr>
        </p:nvGraphicFramePr>
        <p:xfrm>
          <a:off x="1259458" y="3751351"/>
          <a:ext cx="6585132" cy="27415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54338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DBD67E2-1439-49C8-A19F-67BB739E6FB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4B8FA8D9-EC23-4CAF-840D-AB61CD73D52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0110" r="23029"/>
          <a:stretch/>
        </p:blipFill>
        <p:spPr>
          <a:xfrm rot="16200000">
            <a:off x="3435350" y="-3435350"/>
            <a:ext cx="2273300" cy="9144000"/>
          </a:xfrm>
        </p:spPr>
      </p:pic>
      <p:sp>
        <p:nvSpPr>
          <p:cNvPr id="6" name="Right Triangle 5">
            <a:extLst>
              <a:ext uri="{FF2B5EF4-FFF2-40B4-BE49-F238E27FC236}">
                <a16:creationId xmlns:a16="http://schemas.microsoft.com/office/drawing/2014/main" xmlns="" id="{97D097BF-6DE9-444A-81FF-6CAB667BE4B7}"/>
              </a:ext>
            </a:extLst>
          </p:cNvPr>
          <p:cNvSpPr/>
          <p:nvPr/>
        </p:nvSpPr>
        <p:spPr>
          <a:xfrm flipV="1">
            <a:off x="0" y="2273301"/>
            <a:ext cx="9144000" cy="58261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79C4446A-A1B6-4225-9516-FE7E416F4D06}"/>
              </a:ext>
            </a:extLst>
          </p:cNvPr>
          <p:cNvSpPr txBox="1"/>
          <p:nvPr/>
        </p:nvSpPr>
        <p:spPr>
          <a:xfrm>
            <a:off x="628650" y="2949707"/>
            <a:ext cx="8081939" cy="523220"/>
          </a:xfrm>
          <a:prstGeom prst="rect">
            <a:avLst/>
          </a:prstGeom>
          <a:noFill/>
        </p:spPr>
        <p:txBody>
          <a:bodyPr wrap="square" rtlCol="0">
            <a:spAutoFit/>
          </a:bodyPr>
          <a:lstStyle/>
          <a:p>
            <a:pPr algn="just"/>
            <a:r>
              <a:rPr lang="en-US" sz="1400" dirty="0">
                <a:latin typeface="BPG Nino Mtavruli" panose="02000506000000020004" pitchFamily="2" charset="0"/>
              </a:rPr>
              <a:t>Concerning the import of all types of vegetables to Georgia, as shown on the chart below, various fresh, frozen and conserved vegetables are being imported to Georgia. </a:t>
            </a:r>
          </a:p>
        </p:txBody>
      </p:sp>
      <p:sp>
        <p:nvSpPr>
          <p:cNvPr id="9" name="Rectangle 8">
            <a:extLst>
              <a:ext uri="{FF2B5EF4-FFF2-40B4-BE49-F238E27FC236}">
                <a16:creationId xmlns:a16="http://schemas.microsoft.com/office/drawing/2014/main" xmlns="" id="{5C5D436C-FC72-47B8-A78C-1734D39E4472}"/>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7887FD80-18A9-451C-B011-810B909D1614}"/>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graphicFrame>
        <p:nvGraphicFramePr>
          <p:cNvPr id="12" name="Chart 11">
            <a:extLst>
              <a:ext uri="{FF2B5EF4-FFF2-40B4-BE49-F238E27FC236}">
                <a16:creationId xmlns:a16="http://schemas.microsoft.com/office/drawing/2014/main" xmlns="" id="{AE8BEA64-65AA-4055-B7DD-282D7A9142DE}"/>
              </a:ext>
            </a:extLst>
          </p:cNvPr>
          <p:cNvGraphicFramePr/>
          <p:nvPr>
            <p:extLst>
              <p:ext uri="{D42A27DB-BD31-4B8C-83A1-F6EECF244321}">
                <p14:modId xmlns:p14="http://schemas.microsoft.com/office/powerpoint/2010/main" val="1089090579"/>
              </p:ext>
            </p:extLst>
          </p:nvPr>
        </p:nvGraphicFramePr>
        <p:xfrm>
          <a:off x="1552073" y="3672143"/>
          <a:ext cx="6697963" cy="29141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94766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xmlns="" id="{ECC4F21F-1AD1-4539-B2FF-9BDACBC0A52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66213"/>
          <a:stretch/>
        </p:blipFill>
        <p:spPr>
          <a:xfrm rot="5400000">
            <a:off x="3544891" y="1258891"/>
            <a:ext cx="2054218" cy="9144001"/>
          </a:xfrm>
        </p:spPr>
      </p:pic>
      <p:sp>
        <p:nvSpPr>
          <p:cNvPr id="5" name="Rectangle 4">
            <a:extLst>
              <a:ext uri="{FF2B5EF4-FFF2-40B4-BE49-F238E27FC236}">
                <a16:creationId xmlns:a16="http://schemas.microsoft.com/office/drawing/2014/main" xmlns="" id="{55DF67A7-08D7-4070-AC81-0B27391CE2D2}"/>
              </a:ext>
            </a:extLst>
          </p:cNvPr>
          <p:cNvSpPr/>
          <p:nvPr/>
        </p:nvSpPr>
        <p:spPr>
          <a:xfrm>
            <a:off x="399463" y="1657719"/>
            <a:ext cx="2914513" cy="2275751"/>
          </a:xfrm>
          <a:prstGeom prst="rect">
            <a:avLst/>
          </a:prstGeom>
        </p:spPr>
        <p:txBody>
          <a:bodyPr wrap="square">
            <a:spAutoFit/>
          </a:bodyPr>
          <a:lstStyle/>
          <a:p>
            <a:pPr lvl="0" algn="just">
              <a:lnSpc>
                <a:spcPct val="150000"/>
              </a:lnSpc>
              <a:buClr>
                <a:srgbClr val="5B9BD5">
                  <a:lumMod val="75000"/>
                </a:srgbClr>
              </a:buClr>
            </a:pPr>
            <a:r>
              <a:rPr lang="en-US" sz="1600" dirty="0">
                <a:solidFill>
                  <a:prstClr val="black"/>
                </a:solidFill>
                <a:latin typeface="BPG Nino Mtavruli" panose="02000506000000020004" pitchFamily="2" charset="0"/>
                <a:cs typeface="Times New Roman" panose="02020603050405020304" pitchFamily="18" charset="0"/>
              </a:rPr>
              <a:t>The price of greens is changing according to the season. The highest price is recorded especially in winter, when temperature is very low and sometimes in summer, when weather is too hot.</a:t>
            </a:r>
            <a:endParaRPr lang="ka-GE" sz="1600" dirty="0">
              <a:solidFill>
                <a:prstClr val="black"/>
              </a:solidFill>
              <a:latin typeface="BPG Nino Mtavruli" panose="02000506000000020004" pitchFamily="2" charset="0"/>
              <a:cs typeface="Times New Roman" panose="02020603050405020304" pitchFamily="18" charset="0"/>
            </a:endParaRPr>
          </a:p>
        </p:txBody>
      </p:sp>
      <p:sp>
        <p:nvSpPr>
          <p:cNvPr id="6" name="Rectangle 5">
            <a:extLst>
              <a:ext uri="{FF2B5EF4-FFF2-40B4-BE49-F238E27FC236}">
                <a16:creationId xmlns:a16="http://schemas.microsoft.com/office/drawing/2014/main" xmlns="" id="{69CA278E-7F1A-43F2-BB7D-A6D71C95309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xmlns="" id="{B18661DA-9C36-45EA-9FE8-87FAB2E6D9B8}"/>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graphicFrame>
        <p:nvGraphicFramePr>
          <p:cNvPr id="8" name="Chart 7">
            <a:extLst>
              <a:ext uri="{FF2B5EF4-FFF2-40B4-BE49-F238E27FC236}">
                <a16:creationId xmlns:a16="http://schemas.microsoft.com/office/drawing/2014/main" xmlns="" id="{750C7D8A-B9EE-418B-B6BD-CBC7F8F6F0CD}"/>
              </a:ext>
            </a:extLst>
          </p:cNvPr>
          <p:cNvGraphicFramePr>
            <a:graphicFrameLocks/>
          </p:cNvGraphicFramePr>
          <p:nvPr>
            <p:extLst>
              <p:ext uri="{D42A27DB-BD31-4B8C-83A1-F6EECF244321}">
                <p14:modId xmlns:p14="http://schemas.microsoft.com/office/powerpoint/2010/main" val="3163142745"/>
              </p:ext>
            </p:extLst>
          </p:nvPr>
        </p:nvGraphicFramePr>
        <p:xfrm>
          <a:off x="2986268" y="1431879"/>
          <a:ext cx="5621679" cy="3282784"/>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angle 1">
            <a:extLst>
              <a:ext uri="{FF2B5EF4-FFF2-40B4-BE49-F238E27FC236}">
                <a16:creationId xmlns:a16="http://schemas.microsoft.com/office/drawing/2014/main" xmlns="" id="{11D1690F-51B8-42ED-AA0A-09D3E48897E4}"/>
              </a:ext>
            </a:extLst>
          </p:cNvPr>
          <p:cNvSpPr/>
          <p:nvPr/>
        </p:nvSpPr>
        <p:spPr>
          <a:xfrm>
            <a:off x="4317357" y="3750197"/>
            <a:ext cx="578734" cy="87967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19523D22-A3AA-4780-84D2-D3F26A287EB3}"/>
              </a:ext>
            </a:extLst>
          </p:cNvPr>
          <p:cNvSpPr/>
          <p:nvPr/>
        </p:nvSpPr>
        <p:spPr>
          <a:xfrm>
            <a:off x="5407306" y="3750197"/>
            <a:ext cx="578734" cy="879676"/>
          </a:xfrm>
          <a:prstGeom prst="rect">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564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6BBE3A6E-C8B3-43A8-99E8-C9656D539478}"/>
              </a:ext>
            </a:extLst>
          </p:cNvPr>
          <p:cNvPicPr>
            <a:picLocks noChangeAspect="1"/>
          </p:cNvPicPr>
          <p:nvPr/>
        </p:nvPicPr>
        <p:blipFill rotWithShape="1">
          <a:blip r:embed="rId2">
            <a:extLst>
              <a:ext uri="{28A0092B-C50C-407E-A947-70E740481C1C}">
                <a14:useLocalDpi xmlns:a14="http://schemas.microsoft.com/office/drawing/2010/main" val="0"/>
              </a:ext>
            </a:extLst>
          </a:blip>
          <a:srcRect l="3135" t="6912" r="2373" b="19270"/>
          <a:stretch/>
        </p:blipFill>
        <p:spPr>
          <a:xfrm rot="5400000">
            <a:off x="-1336028" y="1336026"/>
            <a:ext cx="6858000" cy="4185946"/>
          </a:xfrm>
          <a:prstGeom prst="rect">
            <a:avLst/>
          </a:prstGeom>
        </p:spPr>
      </p:pic>
      <p:sp>
        <p:nvSpPr>
          <p:cNvPr id="6" name="Rectangle 5">
            <a:extLst>
              <a:ext uri="{FF2B5EF4-FFF2-40B4-BE49-F238E27FC236}">
                <a16:creationId xmlns:a16="http://schemas.microsoft.com/office/drawing/2014/main" xmlns="" id="{64502912-4824-4680-B80E-8F2498F35C68}"/>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xmlns="" id="{6560EA98-07DE-4461-BEAC-F74C28C0894F}"/>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sp>
        <p:nvSpPr>
          <p:cNvPr id="11" name="Rectangle 10">
            <a:extLst>
              <a:ext uri="{FF2B5EF4-FFF2-40B4-BE49-F238E27FC236}">
                <a16:creationId xmlns:a16="http://schemas.microsoft.com/office/drawing/2014/main" xmlns="" id="{1B8DC9C7-EAE2-46A7-9F8E-77870CF13BF3}"/>
              </a:ext>
            </a:extLst>
          </p:cNvPr>
          <p:cNvSpPr/>
          <p:nvPr/>
        </p:nvSpPr>
        <p:spPr>
          <a:xfrm>
            <a:off x="4185946" y="0"/>
            <a:ext cx="5008043" cy="6858000"/>
          </a:xfrm>
          <a:prstGeom prst="rect">
            <a:avLst/>
          </a:prstGeom>
          <a:solidFill>
            <a:srgbClr val="2C451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Text Box 50">
            <a:extLst>
              <a:ext uri="{FF2B5EF4-FFF2-40B4-BE49-F238E27FC236}">
                <a16:creationId xmlns:a16="http://schemas.microsoft.com/office/drawing/2014/main" xmlns="" id="{B57EADC5-1C5F-492A-9CBF-2950881D1174}"/>
              </a:ext>
            </a:extLst>
          </p:cNvPr>
          <p:cNvSpPr txBox="1"/>
          <p:nvPr/>
        </p:nvSpPr>
        <p:spPr>
          <a:xfrm>
            <a:off x="5182365" y="244290"/>
            <a:ext cx="2912745" cy="1243965"/>
          </a:xfrm>
          <a:prstGeom prst="rect">
            <a:avLst/>
          </a:prstGeom>
          <a:noFill/>
          <a:ln w="38100">
            <a:solidFill>
              <a:schemeClr val="accent4"/>
            </a:solid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000" dirty="0">
                <a:solidFill>
                  <a:srgbClr val="FFFFFF"/>
                </a:solidFill>
                <a:latin typeface="Segoe UI Black" panose="020B0A02040204020203" pitchFamily="34" charset="0"/>
                <a:ea typeface="Calibri" panose="020F0502020204030204" pitchFamily="34" charset="0"/>
                <a:cs typeface="Times New Roman" panose="02020603050405020304" pitchFamily="18" charset="0"/>
              </a:rPr>
              <a:t>Main players in Georgian greenhouse herb industry</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12">
            <a:extLst>
              <a:ext uri="{FF2B5EF4-FFF2-40B4-BE49-F238E27FC236}">
                <a16:creationId xmlns:a16="http://schemas.microsoft.com/office/drawing/2014/main" xmlns="" id="{1D6F3F28-DBB1-43D3-8D57-8AEDE2E4F0EF}"/>
              </a:ext>
            </a:extLst>
          </p:cNvPr>
          <p:cNvPicPr/>
          <p:nvPr/>
        </p:nvPicPr>
        <p:blipFill rotWithShape="1">
          <a:blip r:embed="rId3">
            <a:duotone>
              <a:schemeClr val="accent4">
                <a:shade val="45000"/>
                <a:satMod val="135000"/>
              </a:schemeClr>
              <a:prstClr val="white"/>
            </a:duotone>
            <a:extLst>
              <a:ext uri="{28A0092B-C50C-407E-A947-70E740481C1C}">
                <a14:useLocalDpi xmlns:a14="http://schemas.microsoft.com/office/drawing/2010/main" val="0"/>
              </a:ext>
            </a:extLst>
          </a:blip>
          <a:srcRect r="23080" b="77083"/>
          <a:stretch/>
        </p:blipFill>
        <p:spPr bwMode="auto">
          <a:xfrm rot="5400000">
            <a:off x="4946256" y="3067183"/>
            <a:ext cx="3487420" cy="329565"/>
          </a:xfrm>
          <a:prstGeom prst="rect">
            <a:avLst/>
          </a:prstGeom>
          <a:ln>
            <a:noFill/>
          </a:ln>
          <a:extLst>
            <a:ext uri="{53640926-AAD7-44D8-BBD7-CCE9431645EC}">
              <a14:shadowObscured xmlns:a14="http://schemas.microsoft.com/office/drawing/2010/main"/>
            </a:ext>
          </a:extLst>
        </p:spPr>
      </p:pic>
      <p:pic>
        <p:nvPicPr>
          <p:cNvPr id="14" name="Picture 13">
            <a:extLst>
              <a:ext uri="{FF2B5EF4-FFF2-40B4-BE49-F238E27FC236}">
                <a16:creationId xmlns:a16="http://schemas.microsoft.com/office/drawing/2014/main" xmlns="" id="{E391B0AF-B860-4C4C-BB4D-CFF6C9E960A0}"/>
              </a:ext>
            </a:extLst>
          </p:cNvPr>
          <p:cNvPicPr/>
          <p:nvPr/>
        </p:nvPicPr>
        <p:blipFill rotWithShape="1">
          <a:blip r:embed="rId3">
            <a:duotone>
              <a:schemeClr val="accent4">
                <a:shade val="45000"/>
                <a:satMod val="135000"/>
              </a:schemeClr>
              <a:prstClr val="white"/>
            </a:duotone>
            <a:extLst>
              <a:ext uri="{28A0092B-C50C-407E-A947-70E740481C1C}">
                <a14:useLocalDpi xmlns:a14="http://schemas.microsoft.com/office/drawing/2010/main" val="0"/>
              </a:ext>
            </a:extLst>
          </a:blip>
          <a:srcRect l="35397" t="-34" r="23080" b="77083"/>
          <a:stretch/>
        </p:blipFill>
        <p:spPr bwMode="auto">
          <a:xfrm rot="5400000">
            <a:off x="5748804" y="5752054"/>
            <a:ext cx="1882324" cy="329566"/>
          </a:xfrm>
          <a:prstGeom prst="rect">
            <a:avLst/>
          </a:prstGeom>
          <a:ln>
            <a:noFill/>
          </a:ln>
          <a:extLst>
            <a:ext uri="{53640926-AAD7-44D8-BBD7-CCE9431645EC}">
              <a14:shadowObscured xmlns:a14="http://schemas.microsoft.com/office/drawing/2010/main"/>
            </a:ext>
          </a:extLst>
        </p:spPr>
      </p:pic>
      <p:sp>
        <p:nvSpPr>
          <p:cNvPr id="15" name="Text Box 56">
            <a:extLst>
              <a:ext uri="{FF2B5EF4-FFF2-40B4-BE49-F238E27FC236}">
                <a16:creationId xmlns:a16="http://schemas.microsoft.com/office/drawing/2014/main" xmlns="" id="{EBCD7BA9-5320-447A-A494-F8E3E416DC5D}"/>
              </a:ext>
            </a:extLst>
          </p:cNvPr>
          <p:cNvSpPr txBox="1"/>
          <p:nvPr/>
        </p:nvSpPr>
        <p:spPr>
          <a:xfrm>
            <a:off x="4487779" y="2126521"/>
            <a:ext cx="2037403"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lnSpc>
                <a:spcPct val="107000"/>
              </a:lnSpc>
              <a:spcAft>
                <a:spcPts val="800"/>
              </a:spcAft>
            </a:pPr>
            <a:r>
              <a:rPr lang="en-US" sz="16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Small manufacturers</a:t>
            </a:r>
            <a:r>
              <a:rPr lang="en-US" sz="16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10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
        <p:nvSpPr>
          <p:cNvPr id="16" name="Text Box 56">
            <a:extLst>
              <a:ext uri="{FF2B5EF4-FFF2-40B4-BE49-F238E27FC236}">
                <a16:creationId xmlns:a16="http://schemas.microsoft.com/office/drawing/2014/main" xmlns="" id="{16571619-9BF7-425F-A31C-F13FC1DC552F}"/>
              </a:ext>
            </a:extLst>
          </p:cNvPr>
          <p:cNvSpPr txBox="1"/>
          <p:nvPr/>
        </p:nvSpPr>
        <p:spPr>
          <a:xfrm>
            <a:off x="6758065" y="2745303"/>
            <a:ext cx="2385935"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14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Middle sized manufacturers</a:t>
            </a:r>
            <a:r>
              <a:rPr lang="en-US" sz="14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05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
        <p:nvSpPr>
          <p:cNvPr id="17" name="Text Box 56">
            <a:extLst>
              <a:ext uri="{FF2B5EF4-FFF2-40B4-BE49-F238E27FC236}">
                <a16:creationId xmlns:a16="http://schemas.microsoft.com/office/drawing/2014/main" xmlns="" id="{C2250B5E-BE1E-44C4-9086-8FC598AC3F4C}"/>
              </a:ext>
            </a:extLst>
          </p:cNvPr>
          <p:cNvSpPr txBox="1"/>
          <p:nvPr/>
        </p:nvSpPr>
        <p:spPr>
          <a:xfrm>
            <a:off x="4648255" y="3429591"/>
            <a:ext cx="1876927"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lnSpc>
                <a:spcPct val="107000"/>
              </a:lnSpc>
              <a:spcAft>
                <a:spcPts val="800"/>
              </a:spcAft>
            </a:pPr>
            <a:r>
              <a:rPr lang="en-US" sz="16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Wholesale traders </a:t>
            </a:r>
            <a:r>
              <a:rPr lang="en-US" sz="16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10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
        <p:nvSpPr>
          <p:cNvPr id="18" name="Text Box 56">
            <a:extLst>
              <a:ext uri="{FF2B5EF4-FFF2-40B4-BE49-F238E27FC236}">
                <a16:creationId xmlns:a16="http://schemas.microsoft.com/office/drawing/2014/main" xmlns="" id="{F99CE376-6185-4104-AC15-A2A86A7C364C}"/>
              </a:ext>
            </a:extLst>
          </p:cNvPr>
          <p:cNvSpPr txBox="1"/>
          <p:nvPr/>
        </p:nvSpPr>
        <p:spPr>
          <a:xfrm>
            <a:off x="6854748" y="4197676"/>
            <a:ext cx="1876927"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16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Partners</a:t>
            </a:r>
            <a:r>
              <a:rPr lang="en-US" sz="16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10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
        <p:nvSpPr>
          <p:cNvPr id="19" name="Text Box 56">
            <a:extLst>
              <a:ext uri="{FF2B5EF4-FFF2-40B4-BE49-F238E27FC236}">
                <a16:creationId xmlns:a16="http://schemas.microsoft.com/office/drawing/2014/main" xmlns="" id="{8E2769E0-9E76-4015-9B39-6AE96D30502D}"/>
              </a:ext>
            </a:extLst>
          </p:cNvPr>
          <p:cNvSpPr txBox="1"/>
          <p:nvPr/>
        </p:nvSpPr>
        <p:spPr>
          <a:xfrm>
            <a:off x="4572000" y="5031836"/>
            <a:ext cx="1876927"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lnSpc>
                <a:spcPct val="107000"/>
              </a:lnSpc>
              <a:spcAft>
                <a:spcPts val="800"/>
              </a:spcAft>
            </a:pPr>
            <a:r>
              <a:rPr lang="en-US" sz="16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Small traders </a:t>
            </a:r>
            <a:r>
              <a:rPr lang="en-US" sz="16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10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
        <p:nvSpPr>
          <p:cNvPr id="20" name="Text Box 56">
            <a:extLst>
              <a:ext uri="{FF2B5EF4-FFF2-40B4-BE49-F238E27FC236}">
                <a16:creationId xmlns:a16="http://schemas.microsoft.com/office/drawing/2014/main" xmlns="" id="{1F60DC71-6AA5-4496-A2E8-6FF94D9C2E1B}"/>
              </a:ext>
            </a:extLst>
          </p:cNvPr>
          <p:cNvSpPr txBox="1"/>
          <p:nvPr/>
        </p:nvSpPr>
        <p:spPr>
          <a:xfrm>
            <a:off x="6854748" y="5722883"/>
            <a:ext cx="1876927"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16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Supermarkets</a:t>
            </a:r>
            <a:r>
              <a:rPr lang="en-US" sz="16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10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663034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55DF67A7-08D7-4070-AC81-0B27391CE2D2}"/>
              </a:ext>
            </a:extLst>
          </p:cNvPr>
          <p:cNvSpPr/>
          <p:nvPr/>
        </p:nvSpPr>
        <p:spPr>
          <a:xfrm>
            <a:off x="474562" y="2552201"/>
            <a:ext cx="8113853" cy="1075872"/>
          </a:xfrm>
          <a:prstGeom prst="rect">
            <a:avLst/>
          </a:prstGeom>
        </p:spPr>
        <p:txBody>
          <a:bodyPr wrap="square">
            <a:spAutoFit/>
          </a:bodyPr>
          <a:lstStyle/>
          <a:p>
            <a:pPr lvl="0" algn="just">
              <a:lnSpc>
                <a:spcPct val="107000"/>
              </a:lnSpc>
              <a:buClr>
                <a:srgbClr val="5B9BD5">
                  <a:lumMod val="75000"/>
                </a:srgbClr>
              </a:buClr>
            </a:pPr>
            <a:r>
              <a:rPr lang="en-US" sz="1200" dirty="0">
                <a:solidFill>
                  <a:prstClr val="black"/>
                </a:solidFill>
                <a:latin typeface="BPG Nino Mtavruli" panose="02000506000000020004" pitchFamily="2" charset="0"/>
                <a:cs typeface="Times New Roman" panose="02020603050405020304" pitchFamily="18" charset="0"/>
              </a:rPr>
              <a:t>Spices and herbs are a minor but important ingredient that contributes little to the total cost of the food in which they are used. The demand is inelastic to price changes. In 2013, direct imports from developing countries amounted to 303 thousand tons (57% of total EU imports), or € 926 million (53%).</a:t>
            </a:r>
          </a:p>
          <a:p>
            <a:pPr lvl="0" algn="just">
              <a:lnSpc>
                <a:spcPct val="107000"/>
              </a:lnSpc>
              <a:buClr>
                <a:srgbClr val="5B9BD5">
                  <a:lumMod val="75000"/>
                </a:srgbClr>
              </a:buClr>
            </a:pPr>
            <a:endParaRPr lang="en-US" sz="1200" dirty="0">
              <a:solidFill>
                <a:prstClr val="black"/>
              </a:solidFill>
              <a:latin typeface="BPG Nino Mtavruli" panose="02000506000000020004" pitchFamily="2" charset="0"/>
              <a:cs typeface="Times New Roman" panose="02020603050405020304" pitchFamily="18" charset="0"/>
            </a:endParaRPr>
          </a:p>
          <a:p>
            <a:pPr lvl="0" algn="just">
              <a:lnSpc>
                <a:spcPct val="107000"/>
              </a:lnSpc>
              <a:buClr>
                <a:srgbClr val="5B9BD5">
                  <a:lumMod val="75000"/>
                </a:srgbClr>
              </a:buClr>
            </a:pPr>
            <a:r>
              <a:rPr lang="en-US" sz="1200" dirty="0">
                <a:solidFill>
                  <a:prstClr val="black"/>
                </a:solidFill>
                <a:latin typeface="BPG Nino Mtavruli" panose="02000506000000020004" pitchFamily="2" charset="0"/>
                <a:cs typeface="Times New Roman" panose="02020603050405020304" pitchFamily="18" charset="0"/>
              </a:rPr>
              <a:t>Consumption by EU countries accounted for 340 thousand tons in 2012. Consumption grew by 2% per year between 2009 and 2011.</a:t>
            </a:r>
            <a:endParaRPr lang="ka-GE" sz="1200" dirty="0">
              <a:solidFill>
                <a:prstClr val="black"/>
              </a:solidFill>
              <a:latin typeface="BPG Nino Mtavruli" panose="02000506000000020004" pitchFamily="2" charset="0"/>
              <a:cs typeface="Times New Roman" panose="02020603050405020304" pitchFamily="18" charset="0"/>
            </a:endParaRPr>
          </a:p>
        </p:txBody>
      </p:sp>
      <p:pic>
        <p:nvPicPr>
          <p:cNvPr id="7" name="Picture 6">
            <a:extLst>
              <a:ext uri="{FF2B5EF4-FFF2-40B4-BE49-F238E27FC236}">
                <a16:creationId xmlns:a16="http://schemas.microsoft.com/office/drawing/2014/main" xmlns="" id="{DF6621C1-2E16-45A0-B0CB-6F037B61F088}"/>
              </a:ext>
            </a:extLst>
          </p:cNvPr>
          <p:cNvPicPr>
            <a:picLocks noChangeAspect="1"/>
          </p:cNvPicPr>
          <p:nvPr/>
        </p:nvPicPr>
        <p:blipFill rotWithShape="1">
          <a:blip r:embed="rId2">
            <a:extLst>
              <a:ext uri="{28A0092B-C50C-407E-A947-70E740481C1C}">
                <a14:useLocalDpi xmlns:a14="http://schemas.microsoft.com/office/drawing/2010/main" val="0"/>
              </a:ext>
            </a:extLst>
          </a:blip>
          <a:srcRect t="25634" b="35253"/>
          <a:stretch/>
        </p:blipFill>
        <p:spPr>
          <a:xfrm>
            <a:off x="0" y="0"/>
            <a:ext cx="9144000" cy="2384385"/>
          </a:xfrm>
          <a:prstGeom prst="rect">
            <a:avLst/>
          </a:prstGeom>
        </p:spPr>
      </p:pic>
      <p:sp>
        <p:nvSpPr>
          <p:cNvPr id="10" name="Rectangle 9">
            <a:extLst>
              <a:ext uri="{FF2B5EF4-FFF2-40B4-BE49-F238E27FC236}">
                <a16:creationId xmlns:a16="http://schemas.microsoft.com/office/drawing/2014/main" xmlns="" id="{92976EFB-B8CC-4B59-A7FC-EC175E3E267D}"/>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B074F5E2-506D-45B9-8EBD-727F3C54F5F0}"/>
              </a:ext>
            </a:extLst>
          </p:cNvPr>
          <p:cNvSpPr/>
          <p:nvPr/>
        </p:nvSpPr>
        <p:spPr>
          <a:xfrm>
            <a:off x="362595" y="765524"/>
            <a:ext cx="3720890" cy="523220"/>
          </a:xfrm>
          <a:prstGeom prst="rect">
            <a:avLst/>
          </a:prstGeom>
        </p:spPr>
        <p:txBody>
          <a:bodyPr wrap="none">
            <a:spAutoFit/>
          </a:bodyPr>
          <a:lstStyle/>
          <a:p>
            <a:pPr lvl="0" defTabSz="914400">
              <a:defRPr/>
            </a:pPr>
            <a:r>
              <a:rPr lang="en-US" sz="2800" b="1" dirty="0">
                <a:latin typeface="Chicago" panose="020B0604020202020204" pitchFamily="34" charset="0"/>
              </a:rPr>
              <a:t>EU market of herbs</a:t>
            </a:r>
            <a:endParaRPr lang="ka-GE" sz="2800" b="1" dirty="0"/>
          </a:p>
        </p:txBody>
      </p:sp>
      <p:graphicFrame>
        <p:nvGraphicFramePr>
          <p:cNvPr id="12" name="Chart 11">
            <a:extLst>
              <a:ext uri="{FF2B5EF4-FFF2-40B4-BE49-F238E27FC236}">
                <a16:creationId xmlns:a16="http://schemas.microsoft.com/office/drawing/2014/main" xmlns="" id="{74F64006-2972-4A81-8A2F-2F39AA97F595}"/>
              </a:ext>
            </a:extLst>
          </p:cNvPr>
          <p:cNvGraphicFramePr/>
          <p:nvPr>
            <p:extLst>
              <p:ext uri="{D42A27DB-BD31-4B8C-83A1-F6EECF244321}">
                <p14:modId xmlns:p14="http://schemas.microsoft.com/office/powerpoint/2010/main" val="2648807595"/>
              </p:ext>
            </p:extLst>
          </p:nvPr>
        </p:nvGraphicFramePr>
        <p:xfrm>
          <a:off x="1570013" y="3815945"/>
          <a:ext cx="6304915" cy="261556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8826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Connector 4">
            <a:extLst>
              <a:ext uri="{FF2B5EF4-FFF2-40B4-BE49-F238E27FC236}">
                <a16:creationId xmlns:a16="http://schemas.microsoft.com/office/drawing/2014/main" xmlns="" id="{43009664-E478-413D-B8A9-D6859202AEE4}"/>
              </a:ext>
            </a:extLst>
          </p:cNvPr>
          <p:cNvSpPr/>
          <p:nvPr/>
        </p:nvSpPr>
        <p:spPr>
          <a:xfrm>
            <a:off x="4218317" y="1275352"/>
            <a:ext cx="608190" cy="617694"/>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xmlns="" id="{A152587A-A80D-4B18-9AF9-D6C2495E86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605321" y="1605321"/>
            <a:ext cx="6859098" cy="3648456"/>
          </a:xfrm>
          <a:prstGeom prst="rect">
            <a:avLst/>
          </a:prstGeom>
        </p:spPr>
      </p:pic>
      <p:graphicFrame>
        <p:nvGraphicFramePr>
          <p:cNvPr id="4" name="Diagram 3">
            <a:extLst>
              <a:ext uri="{FF2B5EF4-FFF2-40B4-BE49-F238E27FC236}">
                <a16:creationId xmlns:a16="http://schemas.microsoft.com/office/drawing/2014/main" xmlns="" id="{B5255548-1B17-4EAE-BBDE-D3AFFA43A745}"/>
              </a:ext>
            </a:extLst>
          </p:cNvPr>
          <p:cNvGraphicFramePr/>
          <p:nvPr>
            <p:extLst>
              <p:ext uri="{D42A27DB-BD31-4B8C-83A1-F6EECF244321}">
                <p14:modId xmlns:p14="http://schemas.microsoft.com/office/powerpoint/2010/main" val="4220150060"/>
              </p:ext>
            </p:extLst>
          </p:nvPr>
        </p:nvGraphicFramePr>
        <p:xfrm>
          <a:off x="3415543" y="1275352"/>
          <a:ext cx="5728457" cy="5315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Rectangle 14">
            <a:extLst>
              <a:ext uri="{FF2B5EF4-FFF2-40B4-BE49-F238E27FC236}">
                <a16:creationId xmlns:a16="http://schemas.microsoft.com/office/drawing/2014/main" xmlns="" id="{3A22FA99-3E31-4B63-B97D-3C5B2A74508A}"/>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xmlns="" id="{532420A2-ADA9-4080-BB5B-514B99C88D3E}"/>
              </a:ext>
            </a:extLst>
          </p:cNvPr>
          <p:cNvSpPr/>
          <p:nvPr/>
        </p:nvSpPr>
        <p:spPr>
          <a:xfrm>
            <a:off x="2566051" y="765524"/>
            <a:ext cx="1653017" cy="523220"/>
          </a:xfrm>
          <a:prstGeom prst="rect">
            <a:avLst/>
          </a:prstGeom>
        </p:spPr>
        <p:txBody>
          <a:bodyPr wrap="none">
            <a:spAutoFit/>
          </a:bodyPr>
          <a:lstStyle/>
          <a:p>
            <a:pPr lvl="0" defTabSz="914400">
              <a:defRPr/>
            </a:pPr>
            <a:r>
              <a:rPr lang="ka-GE" sz="2800" b="1" dirty="0" smtClean="0"/>
              <a:t>შინაარსი</a:t>
            </a:r>
            <a:endParaRPr lang="ka-GE" sz="2800" b="1" dirty="0"/>
          </a:p>
        </p:txBody>
      </p:sp>
    </p:spTree>
    <p:extLst>
      <p:ext uri="{BB962C8B-B14F-4D97-AF65-F5344CB8AC3E}">
        <p14:creationId xmlns:p14="http://schemas.microsoft.com/office/powerpoint/2010/main" val="1308594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55DF67A7-08D7-4070-AC81-0B27391CE2D2}"/>
              </a:ext>
            </a:extLst>
          </p:cNvPr>
          <p:cNvSpPr/>
          <p:nvPr/>
        </p:nvSpPr>
        <p:spPr>
          <a:xfrm>
            <a:off x="474562" y="2552201"/>
            <a:ext cx="8113853" cy="1075872"/>
          </a:xfrm>
          <a:prstGeom prst="rect">
            <a:avLst/>
          </a:prstGeom>
        </p:spPr>
        <p:txBody>
          <a:bodyPr wrap="square">
            <a:spAutoFit/>
          </a:bodyPr>
          <a:lstStyle/>
          <a:p>
            <a:pPr lvl="0" algn="just">
              <a:lnSpc>
                <a:spcPct val="107000"/>
              </a:lnSpc>
              <a:buClr>
                <a:srgbClr val="5B9BD5">
                  <a:lumMod val="75000"/>
                </a:srgbClr>
              </a:buClr>
            </a:pPr>
            <a:r>
              <a:rPr lang="en-US" sz="1200" dirty="0">
                <a:solidFill>
                  <a:prstClr val="black"/>
                </a:solidFill>
                <a:latin typeface="BPG Nino Mtavruli" panose="02000506000000020004" pitchFamily="2" charset="0"/>
                <a:cs typeface="Times New Roman" panose="02020603050405020304" pitchFamily="18" charset="0"/>
              </a:rPr>
              <a:t>Due to high prices and a sense of scarcity, European buyers are increasingly willing to buy from smaller suppliers. According to EU studies the consumption of Fresh herbs and leafy products is rising steadily with an increase of slightly more than 10 percent per year.</a:t>
            </a:r>
          </a:p>
          <a:p>
            <a:pPr lvl="0" algn="just">
              <a:lnSpc>
                <a:spcPct val="107000"/>
              </a:lnSpc>
              <a:buClr>
                <a:srgbClr val="5B9BD5">
                  <a:lumMod val="75000"/>
                </a:srgbClr>
              </a:buClr>
            </a:pPr>
            <a:endParaRPr lang="en-US" sz="1200" dirty="0">
              <a:solidFill>
                <a:prstClr val="black"/>
              </a:solidFill>
              <a:latin typeface="BPG Nino Mtavruli" panose="02000506000000020004" pitchFamily="2" charset="0"/>
              <a:cs typeface="Times New Roman" panose="02020603050405020304" pitchFamily="18" charset="0"/>
            </a:endParaRPr>
          </a:p>
          <a:p>
            <a:pPr lvl="0" algn="just">
              <a:lnSpc>
                <a:spcPct val="107000"/>
              </a:lnSpc>
              <a:buClr>
                <a:srgbClr val="5B9BD5">
                  <a:lumMod val="75000"/>
                </a:srgbClr>
              </a:buClr>
            </a:pPr>
            <a:r>
              <a:rPr lang="en-US" sz="1200" dirty="0">
                <a:solidFill>
                  <a:prstClr val="black"/>
                </a:solidFill>
                <a:latin typeface="BPG Nino Mtavruli" panose="02000506000000020004" pitchFamily="2" charset="0"/>
                <a:cs typeface="Times New Roman" panose="02020603050405020304" pitchFamily="18" charset="0"/>
              </a:rPr>
              <a:t>European imports of spices and herbs from developing countries have grown significantly in recent years, by 6.1% annually between 2012 and 2016. The global herbs and spices market is expected to grow by 5.1% between 2017 and 2021.</a:t>
            </a:r>
            <a:endParaRPr lang="ka-GE" sz="1200" dirty="0">
              <a:solidFill>
                <a:prstClr val="black"/>
              </a:solidFill>
              <a:latin typeface="BPG Nino Mtavruli" panose="02000506000000020004" pitchFamily="2" charset="0"/>
              <a:cs typeface="Times New Roman" panose="02020603050405020304" pitchFamily="18" charset="0"/>
            </a:endParaRPr>
          </a:p>
        </p:txBody>
      </p:sp>
      <p:pic>
        <p:nvPicPr>
          <p:cNvPr id="7" name="Picture 6">
            <a:extLst>
              <a:ext uri="{FF2B5EF4-FFF2-40B4-BE49-F238E27FC236}">
                <a16:creationId xmlns:a16="http://schemas.microsoft.com/office/drawing/2014/main" xmlns="" id="{DF6621C1-2E16-45A0-B0CB-6F037B61F088}"/>
              </a:ext>
            </a:extLst>
          </p:cNvPr>
          <p:cNvPicPr>
            <a:picLocks noChangeAspect="1"/>
          </p:cNvPicPr>
          <p:nvPr/>
        </p:nvPicPr>
        <p:blipFill rotWithShape="1">
          <a:blip r:embed="rId2">
            <a:extLst>
              <a:ext uri="{28A0092B-C50C-407E-A947-70E740481C1C}">
                <a14:useLocalDpi xmlns:a14="http://schemas.microsoft.com/office/drawing/2010/main" val="0"/>
              </a:ext>
            </a:extLst>
          </a:blip>
          <a:srcRect t="25634" b="35253"/>
          <a:stretch/>
        </p:blipFill>
        <p:spPr>
          <a:xfrm>
            <a:off x="0" y="0"/>
            <a:ext cx="9144000" cy="2384385"/>
          </a:xfrm>
          <a:prstGeom prst="rect">
            <a:avLst/>
          </a:prstGeom>
        </p:spPr>
      </p:pic>
      <p:sp>
        <p:nvSpPr>
          <p:cNvPr id="10" name="Rectangle 9">
            <a:extLst>
              <a:ext uri="{FF2B5EF4-FFF2-40B4-BE49-F238E27FC236}">
                <a16:creationId xmlns:a16="http://schemas.microsoft.com/office/drawing/2014/main" xmlns="" id="{92976EFB-B8CC-4B59-A7FC-EC175E3E267D}"/>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B074F5E2-506D-45B9-8EBD-727F3C54F5F0}"/>
              </a:ext>
            </a:extLst>
          </p:cNvPr>
          <p:cNvSpPr/>
          <p:nvPr/>
        </p:nvSpPr>
        <p:spPr>
          <a:xfrm>
            <a:off x="362595" y="765524"/>
            <a:ext cx="3720890" cy="523220"/>
          </a:xfrm>
          <a:prstGeom prst="rect">
            <a:avLst/>
          </a:prstGeom>
        </p:spPr>
        <p:txBody>
          <a:bodyPr wrap="none">
            <a:spAutoFit/>
          </a:bodyPr>
          <a:lstStyle/>
          <a:p>
            <a:pPr lvl="0" defTabSz="914400">
              <a:defRPr/>
            </a:pPr>
            <a:r>
              <a:rPr lang="en-US" sz="2800" b="1" dirty="0">
                <a:latin typeface="Chicago" panose="020B0604020202020204" pitchFamily="34" charset="0"/>
              </a:rPr>
              <a:t>EU market of herbs</a:t>
            </a:r>
            <a:endParaRPr lang="ka-GE" sz="2800" b="1" dirty="0"/>
          </a:p>
        </p:txBody>
      </p:sp>
      <p:graphicFrame>
        <p:nvGraphicFramePr>
          <p:cNvPr id="8" name="Chart 7">
            <a:extLst>
              <a:ext uri="{FF2B5EF4-FFF2-40B4-BE49-F238E27FC236}">
                <a16:creationId xmlns:a16="http://schemas.microsoft.com/office/drawing/2014/main" xmlns="" id="{D66309B4-6B61-4D9D-83CA-ADB6D049F1DA}"/>
              </a:ext>
            </a:extLst>
          </p:cNvPr>
          <p:cNvGraphicFramePr/>
          <p:nvPr>
            <p:extLst>
              <p:ext uri="{D42A27DB-BD31-4B8C-83A1-F6EECF244321}">
                <p14:modId xmlns:p14="http://schemas.microsoft.com/office/powerpoint/2010/main" val="1515322398"/>
              </p:ext>
            </p:extLst>
          </p:nvPr>
        </p:nvGraphicFramePr>
        <p:xfrm>
          <a:off x="1640558" y="4013563"/>
          <a:ext cx="6325870" cy="25044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391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xmlns="" id="{976A12C1-684B-4ACE-9ACB-000EA25835A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9409" r="5144"/>
          <a:stretch/>
        </p:blipFill>
        <p:spPr>
          <a:xfrm>
            <a:off x="1" y="0"/>
            <a:ext cx="9144000" cy="6858000"/>
          </a:xfrm>
        </p:spPr>
      </p:pic>
      <p:sp>
        <p:nvSpPr>
          <p:cNvPr id="8" name="Rectangle 7">
            <a:extLst>
              <a:ext uri="{FF2B5EF4-FFF2-40B4-BE49-F238E27FC236}">
                <a16:creationId xmlns:a16="http://schemas.microsoft.com/office/drawing/2014/main" xmlns="" id="{B4CCCFD3-F651-4D70-A632-92498BB8444F}"/>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BF9AAB09-C146-4133-975C-18842155BF24}"/>
              </a:ext>
            </a:extLst>
          </p:cNvPr>
          <p:cNvSpPr/>
          <p:nvPr/>
        </p:nvSpPr>
        <p:spPr>
          <a:xfrm>
            <a:off x="-11575" y="676405"/>
            <a:ext cx="4083485" cy="707886"/>
          </a:xfrm>
          <a:prstGeom prst="rect">
            <a:avLst/>
          </a:prstGeom>
        </p:spPr>
        <p:txBody>
          <a:bodyPr wrap="square">
            <a:spAutoFit/>
          </a:bodyPr>
          <a:lstStyle/>
          <a:p>
            <a:pPr lvl="0" algn="r" defTabSz="914400">
              <a:defRPr/>
            </a:pPr>
            <a:r>
              <a:rPr lang="en-US" sz="2000" b="1" dirty="0">
                <a:latin typeface="Chicago" panose="020B0604020202020204" pitchFamily="34" charset="0"/>
              </a:rPr>
              <a:t>General Standards of Packaging and Processing</a:t>
            </a:r>
            <a:endParaRPr lang="ka-GE" sz="2000" b="1" dirty="0"/>
          </a:p>
        </p:txBody>
      </p:sp>
      <p:sp>
        <p:nvSpPr>
          <p:cNvPr id="12" name="Rectangle 11">
            <a:extLst>
              <a:ext uri="{FF2B5EF4-FFF2-40B4-BE49-F238E27FC236}">
                <a16:creationId xmlns:a16="http://schemas.microsoft.com/office/drawing/2014/main" xmlns="" id="{F1F910B0-0842-4122-9E60-E07FD92FEE01}"/>
              </a:ext>
            </a:extLst>
          </p:cNvPr>
          <p:cNvSpPr/>
          <p:nvPr/>
        </p:nvSpPr>
        <p:spPr>
          <a:xfrm>
            <a:off x="283580" y="1561741"/>
            <a:ext cx="4083485" cy="1028423"/>
          </a:xfrm>
          <a:prstGeom prst="rect">
            <a:avLst/>
          </a:prstGeom>
        </p:spPr>
        <p:txBody>
          <a:bodyPr wrap="square">
            <a:spAutoFit/>
          </a:bodyPr>
          <a:lstStyle/>
          <a:p>
            <a:pPr algn="just">
              <a:lnSpc>
                <a:spcPct val="150000"/>
              </a:lnSpc>
              <a:spcAft>
                <a:spcPts val="800"/>
              </a:spcAft>
            </a:pPr>
            <a:r>
              <a:rPr lang="ka-GE" sz="1400" dirty="0">
                <a:solidFill>
                  <a:schemeClr val="bg1"/>
                </a:solidFill>
                <a:latin typeface="BPG Nino Mtavruli" panose="02000506000000020004" pitchFamily="2" charset="0"/>
                <a:ea typeface="Calibri" panose="020F0502020204030204" pitchFamily="34" charset="0"/>
                <a:cs typeface="Calibri" panose="020F0502020204030204" pitchFamily="34" charset="0"/>
              </a:rPr>
              <a:t>Growing fresh herbs for export requires the manufacturer to meet the standards, certificates and criteria of the target countries. </a:t>
            </a:r>
            <a:endParaRPr lang="en-US" sz="1400" dirty="0">
              <a:solidFill>
                <a:schemeClr val="bg1"/>
              </a:solidFill>
              <a:latin typeface="BPG Nino Mtavruli" panose="02000506000000020004" pitchFamily="2" charset="0"/>
              <a:ea typeface="Calibri" panose="020F0502020204030204" pitchFamily="34" charset="0"/>
              <a:cs typeface="Arial" panose="020B0604020202020204" pitchFamily="34" charset="0"/>
            </a:endParaRPr>
          </a:p>
        </p:txBody>
      </p:sp>
      <p:graphicFrame>
        <p:nvGraphicFramePr>
          <p:cNvPr id="13" name="Diagram 12">
            <a:extLst>
              <a:ext uri="{FF2B5EF4-FFF2-40B4-BE49-F238E27FC236}">
                <a16:creationId xmlns:a16="http://schemas.microsoft.com/office/drawing/2014/main" xmlns="" id="{F47ADC19-5AF7-4B72-827F-41951BB0744F}"/>
              </a:ext>
            </a:extLst>
          </p:cNvPr>
          <p:cNvGraphicFramePr/>
          <p:nvPr>
            <p:extLst>
              <p:ext uri="{D42A27DB-BD31-4B8C-83A1-F6EECF244321}">
                <p14:modId xmlns:p14="http://schemas.microsoft.com/office/powerpoint/2010/main" val="1431419043"/>
              </p:ext>
            </p:extLst>
          </p:nvPr>
        </p:nvGraphicFramePr>
        <p:xfrm>
          <a:off x="-11575" y="2673438"/>
          <a:ext cx="4498242" cy="406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53158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3E74D157-8E53-4029-90FA-3E601913E3F5}"/>
              </a:ext>
            </a:extLst>
          </p:cNvPr>
          <p:cNvSpPr/>
          <p:nvPr/>
        </p:nvSpPr>
        <p:spPr>
          <a:xfrm>
            <a:off x="486138" y="1647916"/>
            <a:ext cx="8229600" cy="2558906"/>
          </a:xfrm>
          <a:prstGeom prst="rect">
            <a:avLst/>
          </a:prstGeom>
        </p:spPr>
        <p:txBody>
          <a:bodyPr wrap="square">
            <a:spAutoFit/>
          </a:bodyPr>
          <a:lstStyle/>
          <a:p>
            <a:pPr marL="285750" indent="-285750" algn="just">
              <a:lnSpc>
                <a:spcPct val="150000"/>
              </a:lnSpc>
              <a:buClr>
                <a:schemeClr val="accent1">
                  <a:lumMod val="75000"/>
                </a:schemeClr>
              </a:buClr>
              <a:buBlip>
                <a:blip r:embed="rId2"/>
              </a:buBlip>
            </a:pPr>
            <a:r>
              <a:rPr lang="en-US" sz="1200" dirty="0">
                <a:latin typeface="BPG Nino Mtavruli" panose="02000506000000020004" pitchFamily="2" charset="0"/>
                <a:cs typeface="Times New Roman" panose="02020603050405020304" pitchFamily="18" charset="0"/>
              </a:rPr>
              <a:t>Lack of the critical volume of homogenous products (greens and vegetables) that would comply with  Global Gap standards and an assortment relevant to market requirements that are necessary for entering new markets;</a:t>
            </a:r>
          </a:p>
          <a:p>
            <a:pPr marL="285750" indent="-285750" algn="just">
              <a:lnSpc>
                <a:spcPct val="150000"/>
              </a:lnSpc>
              <a:buClr>
                <a:schemeClr val="accent2">
                  <a:lumMod val="75000"/>
                </a:schemeClr>
              </a:buClr>
              <a:buBlip>
                <a:blip r:embed="rId2"/>
              </a:buBlip>
            </a:pPr>
            <a:r>
              <a:rPr lang="en-US" sz="1200" dirty="0">
                <a:latin typeface="BPG Nino Mtavruli" panose="02000506000000020004" pitchFamily="2" charset="0"/>
                <a:cs typeface="Times New Roman" panose="02020603050405020304" pitchFamily="18" charset="0"/>
              </a:rPr>
              <a:t>No inputs’ control at the level of primary production;</a:t>
            </a:r>
            <a:endParaRPr lang="ka-GE" sz="1200" dirty="0">
              <a:latin typeface="BPG Nino Mtavruli" panose="02000506000000020004" pitchFamily="2" charset="0"/>
              <a:cs typeface="Times New Roman" panose="02020603050405020304" pitchFamily="18" charset="0"/>
            </a:endParaRPr>
          </a:p>
          <a:p>
            <a:pPr marL="285750" indent="-285750" algn="just">
              <a:lnSpc>
                <a:spcPct val="150000"/>
              </a:lnSpc>
              <a:buClr>
                <a:schemeClr val="accent4">
                  <a:lumMod val="75000"/>
                </a:schemeClr>
              </a:buClr>
              <a:buBlip>
                <a:blip r:embed="rId2"/>
              </a:buBlip>
            </a:pPr>
            <a:r>
              <a:rPr lang="en-US" sz="1200" dirty="0">
                <a:latin typeface="BPG Nino Mtavruli" panose="02000506000000020004" pitchFamily="2" charset="0"/>
                <a:cs typeface="Times New Roman" panose="02020603050405020304" pitchFamily="18" charset="0"/>
              </a:rPr>
              <a:t>Herbs exported from Georgia are not properly sorted and packaged and thus, cannot get to organized retail;</a:t>
            </a:r>
          </a:p>
          <a:p>
            <a:pPr marL="285750" indent="-285750" algn="just">
              <a:lnSpc>
                <a:spcPct val="150000"/>
              </a:lnSpc>
              <a:buClr>
                <a:schemeClr val="accent6">
                  <a:lumMod val="75000"/>
                </a:schemeClr>
              </a:buClr>
              <a:buBlip>
                <a:blip r:embed="rId2"/>
              </a:buBlip>
            </a:pPr>
            <a:r>
              <a:rPr lang="en-US" sz="1200" dirty="0">
                <a:latin typeface="BPG Nino Mtavruli" panose="02000506000000020004" pitchFamily="2" charset="0"/>
                <a:cs typeface="Times New Roman" panose="02020603050405020304" pitchFamily="18" charset="0"/>
              </a:rPr>
              <a:t>In majority of initial enterprises in a short term it is impossible to implement modern standards that would satisfy market requirements; or a significant financial and human resources are necessary to implement these changes; </a:t>
            </a:r>
          </a:p>
          <a:p>
            <a:pPr marL="285750" indent="-285750" algn="just">
              <a:lnSpc>
                <a:spcPct val="150000"/>
              </a:lnSpc>
              <a:buClr>
                <a:srgbClr val="7030A0"/>
              </a:buClr>
              <a:buBlip>
                <a:blip r:embed="rId2"/>
              </a:buBlip>
            </a:pPr>
            <a:r>
              <a:rPr lang="en-US" sz="1200" dirty="0">
                <a:latin typeface="BPG Nino Mtavruli" panose="02000506000000020004" pitchFamily="2" charset="0"/>
                <a:cs typeface="Times New Roman" panose="02020603050405020304" pitchFamily="18" charset="0"/>
              </a:rPr>
              <a:t>There is no post-harvesting processing enterprise in Georgia (this is mainly due to the first paragraph)</a:t>
            </a:r>
          </a:p>
          <a:p>
            <a:pPr marL="285750" indent="-285750" algn="just">
              <a:lnSpc>
                <a:spcPct val="150000"/>
              </a:lnSpc>
              <a:buClr>
                <a:srgbClr val="A94D0F"/>
              </a:buClr>
              <a:buBlip>
                <a:blip r:embed="rId2"/>
              </a:buBlip>
            </a:pPr>
            <a:r>
              <a:rPr lang="en-US" sz="1200" dirty="0">
                <a:latin typeface="BPG Nino Mtavruli" panose="02000506000000020004" pitchFamily="2" charset="0"/>
                <a:cs typeface="Times New Roman" panose="02020603050405020304" pitchFamily="18" charset="0"/>
              </a:rPr>
              <a:t>Logistic elements necessary for transporting FRESH product do not exist in the region;</a:t>
            </a:r>
          </a:p>
          <a:p>
            <a:pPr marL="285750" indent="-285750" algn="just">
              <a:lnSpc>
                <a:spcPct val="150000"/>
              </a:lnSpc>
              <a:buClr>
                <a:schemeClr val="accent6">
                  <a:lumMod val="75000"/>
                </a:schemeClr>
              </a:buClr>
              <a:buBlip>
                <a:blip r:embed="rId2"/>
              </a:buBlip>
            </a:pPr>
            <a:r>
              <a:rPr lang="en-US" sz="1200" dirty="0">
                <a:latin typeface="BPG Nino Mtavruli" panose="02000506000000020004" pitchFamily="2" charset="0"/>
                <a:cs typeface="Times New Roman" panose="02020603050405020304" pitchFamily="18" charset="0"/>
              </a:rPr>
              <a:t>Mostly greenhouses production satisfies the demand on traditional markets</a:t>
            </a:r>
            <a:r>
              <a:rPr lang="ka-GE" sz="1200" dirty="0">
                <a:latin typeface="BPG Nino Mtavruli" panose="02000506000000020004" pitchFamily="2" charset="0"/>
                <a:cs typeface="Times New Roman" panose="02020603050405020304" pitchFamily="18" charset="0"/>
              </a:rPr>
              <a:t>.</a:t>
            </a:r>
          </a:p>
        </p:txBody>
      </p:sp>
      <p:sp>
        <p:nvSpPr>
          <p:cNvPr id="5" name="Rectangle 4">
            <a:extLst>
              <a:ext uri="{FF2B5EF4-FFF2-40B4-BE49-F238E27FC236}">
                <a16:creationId xmlns:a16="http://schemas.microsoft.com/office/drawing/2014/main" xmlns="" id="{FE056B38-1ACC-421C-9901-36D93670055F}"/>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xmlns="" id="{521B1912-7A90-4E77-9291-944E5AB24CE2}"/>
              </a:ext>
            </a:extLst>
          </p:cNvPr>
          <p:cNvSpPr/>
          <p:nvPr/>
        </p:nvSpPr>
        <p:spPr>
          <a:xfrm>
            <a:off x="2876103" y="759518"/>
            <a:ext cx="1207382" cy="523220"/>
          </a:xfrm>
          <a:prstGeom prst="rect">
            <a:avLst/>
          </a:prstGeom>
        </p:spPr>
        <p:txBody>
          <a:bodyPr wrap="none">
            <a:spAutoFit/>
          </a:bodyPr>
          <a:lstStyle/>
          <a:p>
            <a:pPr lvl="0" defTabSz="914400">
              <a:defRPr/>
            </a:pPr>
            <a:r>
              <a:rPr lang="en-US" sz="2800" b="1" dirty="0">
                <a:latin typeface="Chicago" panose="020B0604020202020204" pitchFamily="34" charset="0"/>
              </a:rPr>
              <a:t>Issues</a:t>
            </a:r>
          </a:p>
        </p:txBody>
      </p:sp>
      <p:pic>
        <p:nvPicPr>
          <p:cNvPr id="14" name="Picture 13">
            <a:extLst>
              <a:ext uri="{FF2B5EF4-FFF2-40B4-BE49-F238E27FC236}">
                <a16:creationId xmlns:a16="http://schemas.microsoft.com/office/drawing/2014/main" xmlns="" id="{A587C653-8CAC-4F7B-95EF-CD5962B490C1}"/>
              </a:ext>
            </a:extLst>
          </p:cNvPr>
          <p:cNvPicPr>
            <a:picLocks noChangeAspect="1"/>
          </p:cNvPicPr>
          <p:nvPr/>
        </p:nvPicPr>
        <p:blipFill rotWithShape="1">
          <a:blip r:embed="rId3">
            <a:extLst>
              <a:ext uri="{28A0092B-C50C-407E-A947-70E740481C1C}">
                <a14:useLocalDpi xmlns:a14="http://schemas.microsoft.com/office/drawing/2010/main" val="0"/>
              </a:ext>
            </a:extLst>
          </a:blip>
          <a:srcRect t="16005" b="13160"/>
          <a:stretch/>
        </p:blipFill>
        <p:spPr>
          <a:xfrm>
            <a:off x="0" y="4572000"/>
            <a:ext cx="9144000" cy="2286493"/>
          </a:xfrm>
          <a:prstGeom prst="rect">
            <a:avLst/>
          </a:prstGeom>
        </p:spPr>
      </p:pic>
    </p:spTree>
    <p:extLst>
      <p:ext uri="{BB962C8B-B14F-4D97-AF65-F5344CB8AC3E}">
        <p14:creationId xmlns:p14="http://schemas.microsoft.com/office/powerpoint/2010/main" val="3606370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3B62DEC8-E765-4152-8ECD-43D8DEFC232F}"/>
              </a:ext>
            </a:extLst>
          </p:cNvPr>
          <p:cNvSpPr/>
          <p:nvPr/>
        </p:nvSpPr>
        <p:spPr>
          <a:xfrm>
            <a:off x="2493034" y="5849595"/>
            <a:ext cx="6115770" cy="64818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xmlns="" id="{43677279-5CB2-4305-8613-419524A6FBBF}"/>
              </a:ext>
            </a:extLst>
          </p:cNvPr>
          <p:cNvSpPr/>
          <p:nvPr/>
        </p:nvSpPr>
        <p:spPr>
          <a:xfrm>
            <a:off x="2493034" y="4839860"/>
            <a:ext cx="6115770" cy="64818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9E4E22E-85F3-4DA0-92C8-FDB732904A9E}"/>
              </a:ext>
            </a:extLst>
          </p:cNvPr>
          <p:cNvSpPr/>
          <p:nvPr/>
        </p:nvSpPr>
        <p:spPr>
          <a:xfrm>
            <a:off x="2493034" y="3836503"/>
            <a:ext cx="6115770" cy="6481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xmlns="" id="{71D14452-BF4B-4EAE-BD2F-0E209DC1E484}"/>
              </a:ext>
            </a:extLst>
          </p:cNvPr>
          <p:cNvSpPr/>
          <p:nvPr/>
        </p:nvSpPr>
        <p:spPr>
          <a:xfrm>
            <a:off x="2493034" y="2905246"/>
            <a:ext cx="6115770" cy="6481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xmlns="" id="{D1B3E023-4BAE-40AC-982F-0FF813BEBE0A}"/>
              </a:ext>
            </a:extLst>
          </p:cNvPr>
          <p:cNvPicPr>
            <a:picLocks noChangeAspect="1"/>
          </p:cNvPicPr>
          <p:nvPr/>
        </p:nvPicPr>
        <p:blipFill rotWithShape="1">
          <a:blip r:embed="rId2">
            <a:extLst>
              <a:ext uri="{28A0092B-C50C-407E-A947-70E740481C1C}">
                <a14:useLocalDpi xmlns:a14="http://schemas.microsoft.com/office/drawing/2010/main" val="0"/>
              </a:ext>
            </a:extLst>
          </a:blip>
          <a:srcRect t="48254" b="1"/>
          <a:stretch/>
        </p:blipFill>
        <p:spPr>
          <a:xfrm>
            <a:off x="0" y="0"/>
            <a:ext cx="9143999" cy="2384385"/>
          </a:xfrm>
          <a:prstGeom prst="rect">
            <a:avLst/>
          </a:prstGeom>
        </p:spPr>
      </p:pic>
      <p:sp>
        <p:nvSpPr>
          <p:cNvPr id="4" name="Rectangle 3">
            <a:extLst>
              <a:ext uri="{FF2B5EF4-FFF2-40B4-BE49-F238E27FC236}">
                <a16:creationId xmlns:a16="http://schemas.microsoft.com/office/drawing/2014/main" xmlns="" id="{05EE3814-6DD6-42F4-82BC-C93F251AEE68}"/>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xmlns="" id="{246DFC2A-1F99-4029-ABC4-F81A81ED3927}"/>
              </a:ext>
            </a:extLst>
          </p:cNvPr>
          <p:cNvSpPr/>
          <p:nvPr/>
        </p:nvSpPr>
        <p:spPr>
          <a:xfrm>
            <a:off x="2121088" y="759059"/>
            <a:ext cx="1962397" cy="523220"/>
          </a:xfrm>
          <a:prstGeom prst="rect">
            <a:avLst/>
          </a:prstGeom>
        </p:spPr>
        <p:txBody>
          <a:bodyPr wrap="none">
            <a:spAutoFit/>
          </a:bodyPr>
          <a:lstStyle/>
          <a:p>
            <a:pPr lvl="0" defTabSz="914400">
              <a:defRPr/>
            </a:pPr>
            <a:r>
              <a:rPr lang="en-US" sz="2800" b="1" dirty="0">
                <a:latin typeface="Chicago" panose="020B0604020202020204" pitchFamily="34" charset="0"/>
              </a:rPr>
              <a:t>Challenges</a:t>
            </a:r>
          </a:p>
        </p:txBody>
      </p:sp>
      <p:pic>
        <p:nvPicPr>
          <p:cNvPr id="14" name="Picture 13">
            <a:extLst>
              <a:ext uri="{FF2B5EF4-FFF2-40B4-BE49-F238E27FC236}">
                <a16:creationId xmlns:a16="http://schemas.microsoft.com/office/drawing/2014/main" xmlns="" id="{F1C20C61-6B6C-4DDF-AEDC-85497602AE5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542" r="39746"/>
          <a:stretch/>
        </p:blipFill>
        <p:spPr>
          <a:xfrm>
            <a:off x="0" y="2384385"/>
            <a:ext cx="2493034" cy="4474946"/>
          </a:xfrm>
          <a:prstGeom prst="rect">
            <a:avLst/>
          </a:prstGeom>
        </p:spPr>
      </p:pic>
      <p:sp>
        <p:nvSpPr>
          <p:cNvPr id="15" name="Rectangle 14">
            <a:extLst>
              <a:ext uri="{FF2B5EF4-FFF2-40B4-BE49-F238E27FC236}">
                <a16:creationId xmlns:a16="http://schemas.microsoft.com/office/drawing/2014/main" xmlns="" id="{77BA2E9C-331F-4D38-B6AB-4DB3AD70FACB}"/>
              </a:ext>
            </a:extLst>
          </p:cNvPr>
          <p:cNvSpPr/>
          <p:nvPr/>
        </p:nvSpPr>
        <p:spPr>
          <a:xfrm>
            <a:off x="2576818" y="3060790"/>
            <a:ext cx="5872701" cy="307777"/>
          </a:xfrm>
          <a:prstGeom prst="rect">
            <a:avLst/>
          </a:prstGeom>
        </p:spPr>
        <p:txBody>
          <a:bodyPr wrap="square">
            <a:spAutoFit/>
          </a:bodyPr>
          <a:lstStyle/>
          <a:p>
            <a:pPr lvl="0" algn="just">
              <a:buClr>
                <a:srgbClr val="5B9BD5">
                  <a:lumMod val="75000"/>
                </a:srgbClr>
              </a:buClr>
            </a:pPr>
            <a:r>
              <a:rPr lang="en-US" sz="1400" dirty="0">
                <a:solidFill>
                  <a:prstClr val="black"/>
                </a:solidFill>
                <a:latin typeface="BPG Nino Mtavruli" panose="02000506000000020004" pitchFamily="2" charset="0"/>
                <a:cs typeface="Times New Roman" panose="02020603050405020304" pitchFamily="18" charset="0"/>
              </a:rPr>
              <a:t>Consolidation of fragmented production based on territorial approach</a:t>
            </a:r>
          </a:p>
        </p:txBody>
      </p:sp>
      <p:sp>
        <p:nvSpPr>
          <p:cNvPr id="16" name="Rectangle 15">
            <a:extLst>
              <a:ext uri="{FF2B5EF4-FFF2-40B4-BE49-F238E27FC236}">
                <a16:creationId xmlns:a16="http://schemas.microsoft.com/office/drawing/2014/main" xmlns="" id="{FA5B8B66-33A1-482A-883E-884A7AC3063B}"/>
              </a:ext>
            </a:extLst>
          </p:cNvPr>
          <p:cNvSpPr/>
          <p:nvPr/>
        </p:nvSpPr>
        <p:spPr>
          <a:xfrm>
            <a:off x="2545260" y="3918159"/>
            <a:ext cx="5872701" cy="523220"/>
          </a:xfrm>
          <a:prstGeom prst="rect">
            <a:avLst/>
          </a:prstGeom>
        </p:spPr>
        <p:txBody>
          <a:bodyPr wrap="square">
            <a:spAutoFit/>
          </a:bodyPr>
          <a:lstStyle/>
          <a:p>
            <a:pPr lvl="0" algn="just">
              <a:buClr>
                <a:srgbClr val="5B9BD5">
                  <a:lumMod val="75000"/>
                </a:srgbClr>
              </a:buClr>
            </a:pPr>
            <a:r>
              <a:rPr lang="en-US" sz="1400" dirty="0">
                <a:solidFill>
                  <a:prstClr val="black"/>
                </a:solidFill>
                <a:latin typeface="BPG Nino Mtavruli" panose="02000506000000020004" pitchFamily="2" charset="0"/>
                <a:cs typeface="Times New Roman" panose="02020603050405020304" pitchFamily="18" charset="0"/>
              </a:rPr>
              <a:t>Availability of services for the effective production of greens and vegetables of new and traditional varieties</a:t>
            </a:r>
            <a:endParaRPr lang="ka-GE" sz="1400" dirty="0">
              <a:solidFill>
                <a:prstClr val="black"/>
              </a:solidFill>
              <a:latin typeface="BPG Nino Mtavruli" panose="02000506000000020004" pitchFamily="2" charset="0"/>
              <a:cs typeface="Times New Roman" panose="02020603050405020304" pitchFamily="18" charset="0"/>
            </a:endParaRPr>
          </a:p>
        </p:txBody>
      </p:sp>
      <p:sp>
        <p:nvSpPr>
          <p:cNvPr id="18" name="Rectangle 17">
            <a:extLst>
              <a:ext uri="{FF2B5EF4-FFF2-40B4-BE49-F238E27FC236}">
                <a16:creationId xmlns:a16="http://schemas.microsoft.com/office/drawing/2014/main" xmlns="" id="{08F6AE26-C4E2-4779-B258-7C8AF16F2881}"/>
              </a:ext>
            </a:extLst>
          </p:cNvPr>
          <p:cNvSpPr/>
          <p:nvPr/>
        </p:nvSpPr>
        <p:spPr>
          <a:xfrm>
            <a:off x="2576818" y="4842905"/>
            <a:ext cx="6115770" cy="523220"/>
          </a:xfrm>
          <a:prstGeom prst="rect">
            <a:avLst/>
          </a:prstGeom>
        </p:spPr>
        <p:txBody>
          <a:bodyPr wrap="square">
            <a:spAutoFit/>
          </a:bodyPr>
          <a:lstStyle/>
          <a:p>
            <a:pPr algn="just"/>
            <a:r>
              <a:rPr lang="en-US" sz="1400" dirty="0">
                <a:solidFill>
                  <a:prstClr val="black"/>
                </a:solidFill>
                <a:latin typeface="BPG Nino Mtavruli" panose="02000506000000020004" pitchFamily="2" charset="0"/>
                <a:cs typeface="Times New Roman" panose="02020603050405020304" pitchFamily="18" charset="0"/>
              </a:rPr>
              <a:t>Create preconditions for establishing an enterprise with able to handle post-harvesting handling </a:t>
            </a:r>
            <a:endParaRPr lang="ka-GE" sz="1400" dirty="0">
              <a:solidFill>
                <a:prstClr val="black"/>
              </a:solidFill>
              <a:latin typeface="BPG Nino Mtavruli" panose="02000506000000020004" pitchFamily="2" charset="0"/>
              <a:cs typeface="Times New Roman" panose="02020603050405020304" pitchFamily="18" charset="0"/>
            </a:endParaRPr>
          </a:p>
        </p:txBody>
      </p:sp>
      <p:sp>
        <p:nvSpPr>
          <p:cNvPr id="19" name="Rectangle 18">
            <a:extLst>
              <a:ext uri="{FF2B5EF4-FFF2-40B4-BE49-F238E27FC236}">
                <a16:creationId xmlns:a16="http://schemas.microsoft.com/office/drawing/2014/main" xmlns="" id="{49A9780C-EBF8-4110-9FC4-11E100DDEB31}"/>
              </a:ext>
            </a:extLst>
          </p:cNvPr>
          <p:cNvSpPr/>
          <p:nvPr/>
        </p:nvSpPr>
        <p:spPr>
          <a:xfrm>
            <a:off x="2576818" y="5941407"/>
            <a:ext cx="6451435" cy="307777"/>
          </a:xfrm>
          <a:prstGeom prst="rect">
            <a:avLst/>
          </a:prstGeom>
        </p:spPr>
        <p:txBody>
          <a:bodyPr wrap="square">
            <a:spAutoFit/>
          </a:bodyPr>
          <a:lstStyle/>
          <a:p>
            <a:pPr lvl="0" algn="just">
              <a:buClr>
                <a:srgbClr val="70AD47">
                  <a:lumMod val="75000"/>
                </a:srgbClr>
              </a:buClr>
            </a:pPr>
            <a:r>
              <a:rPr lang="en-US" sz="1400" dirty="0">
                <a:solidFill>
                  <a:prstClr val="black"/>
                </a:solidFill>
                <a:latin typeface="BPG Nino Mtavruli" panose="02000506000000020004" pitchFamily="2" charset="0"/>
                <a:cs typeface="Times New Roman" panose="02020603050405020304" pitchFamily="18" charset="0"/>
              </a:rPr>
              <a:t>Create logistic units necessary for transporting “FRESH” products</a:t>
            </a:r>
            <a:endParaRPr lang="ka-GE" sz="1400" dirty="0">
              <a:solidFill>
                <a:prstClr val="black"/>
              </a:solidFill>
              <a:latin typeface="BPG Nino Mtavruli" panose="02000506000000020004" pitchFamily="2" charset="0"/>
              <a:cs typeface="Times New Roman" panose="02020603050405020304" pitchFamily="18" charset="0"/>
            </a:endParaRPr>
          </a:p>
        </p:txBody>
      </p:sp>
    </p:spTree>
    <p:extLst>
      <p:ext uri="{BB962C8B-B14F-4D97-AF65-F5344CB8AC3E}">
        <p14:creationId xmlns:p14="http://schemas.microsoft.com/office/powerpoint/2010/main" val="2026529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ED1855EF-A553-4432-9EBB-9D977F4B5D97}"/>
              </a:ext>
            </a:extLst>
          </p:cNvPr>
          <p:cNvPicPr>
            <a:picLocks noChangeAspect="1"/>
          </p:cNvPicPr>
          <p:nvPr/>
        </p:nvPicPr>
        <p:blipFill rotWithShape="1">
          <a:blip r:embed="rId2">
            <a:extLst>
              <a:ext uri="{28A0092B-C50C-407E-A947-70E740481C1C}">
                <a14:useLocalDpi xmlns:a14="http://schemas.microsoft.com/office/drawing/2010/main" val="0"/>
              </a:ext>
            </a:extLst>
          </a:blip>
          <a:srcRect t="20849" b="4058"/>
          <a:stretch/>
        </p:blipFill>
        <p:spPr>
          <a:xfrm>
            <a:off x="0" y="0"/>
            <a:ext cx="9144000" cy="2303362"/>
          </a:xfrm>
          <a:prstGeom prst="rect">
            <a:avLst/>
          </a:prstGeom>
        </p:spPr>
      </p:pic>
      <p:sp>
        <p:nvSpPr>
          <p:cNvPr id="8" name="Rectangle 7">
            <a:extLst>
              <a:ext uri="{FF2B5EF4-FFF2-40B4-BE49-F238E27FC236}">
                <a16:creationId xmlns:a16="http://schemas.microsoft.com/office/drawing/2014/main" xmlns=""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8DA37725-577C-4B5F-910D-8B55878F2FAF}"/>
              </a:ext>
            </a:extLst>
          </p:cNvPr>
          <p:cNvSpPr/>
          <p:nvPr/>
        </p:nvSpPr>
        <p:spPr>
          <a:xfrm>
            <a:off x="583809" y="827079"/>
            <a:ext cx="3499676" cy="400110"/>
          </a:xfrm>
          <a:prstGeom prst="rect">
            <a:avLst/>
          </a:prstGeom>
        </p:spPr>
        <p:txBody>
          <a:bodyPr wrap="none">
            <a:spAutoFit/>
          </a:bodyPr>
          <a:lstStyle/>
          <a:p>
            <a:pPr lvl="0" defTabSz="914400">
              <a:defRPr/>
            </a:pPr>
            <a:r>
              <a:rPr lang="en-US" sz="2000" b="1" dirty="0">
                <a:latin typeface="Chicago" panose="020B0604020202020204" pitchFamily="34" charset="0"/>
              </a:rPr>
              <a:t>Advantages</a:t>
            </a:r>
            <a:r>
              <a:rPr lang="ka-GE" sz="2000" b="1" dirty="0">
                <a:latin typeface="Britannic Bold" panose="020B0903060703020204" pitchFamily="34" charset="0"/>
              </a:rPr>
              <a:t> </a:t>
            </a:r>
            <a:r>
              <a:rPr lang="en-US" sz="2000" b="1" dirty="0">
                <a:latin typeface="Chicago" panose="020B0604020202020204" pitchFamily="34" charset="0"/>
              </a:rPr>
              <a:t>and Challenges</a:t>
            </a:r>
          </a:p>
        </p:txBody>
      </p:sp>
      <p:sp>
        <p:nvSpPr>
          <p:cNvPr id="7" name="Rectangle 6">
            <a:extLst>
              <a:ext uri="{FF2B5EF4-FFF2-40B4-BE49-F238E27FC236}">
                <a16:creationId xmlns:a16="http://schemas.microsoft.com/office/drawing/2014/main" xmlns="" id="{77BF309B-0B87-470B-B4A5-183B6968E9B7}"/>
              </a:ext>
            </a:extLst>
          </p:cNvPr>
          <p:cNvSpPr/>
          <p:nvPr/>
        </p:nvSpPr>
        <p:spPr>
          <a:xfrm>
            <a:off x="289367" y="2573455"/>
            <a:ext cx="2951544" cy="3962367"/>
          </a:xfrm>
          <a:prstGeom prst="rect">
            <a:avLst/>
          </a:prstGeom>
        </p:spPr>
        <p:txBody>
          <a:bodyPr wrap="square">
            <a:spAutoFit/>
          </a:bodyPr>
          <a:lstStyle/>
          <a:p>
            <a:pPr algn="just">
              <a:lnSpc>
                <a:spcPct val="150000"/>
              </a:lnSpc>
            </a:pPr>
            <a:r>
              <a:rPr lang="en-US" sz="1300" dirty="0">
                <a:latin typeface="BPG Nino Mtavruli" panose="02000506000000020004" pitchFamily="2" charset="0"/>
                <a:ea typeface="Calibri" panose="020F0502020204030204" pitchFamily="34" charset="0"/>
              </a:rPr>
              <a:t>The project, which aim is growing fresh herbs for export in the Kutaisi region, has many advantages and Alongside the outstanding advantages there are also challenges.</a:t>
            </a:r>
          </a:p>
          <a:p>
            <a:pPr algn="just">
              <a:lnSpc>
                <a:spcPct val="150000"/>
              </a:lnSpc>
            </a:pPr>
            <a:endParaRPr lang="en-US" sz="1300" dirty="0">
              <a:latin typeface="BPG Nino Mtavruli" panose="02000506000000020004" pitchFamily="2" charset="0"/>
              <a:ea typeface="Calibri" panose="020F0502020204030204" pitchFamily="34" charset="0"/>
            </a:endParaRPr>
          </a:p>
          <a:p>
            <a:pPr algn="just">
              <a:lnSpc>
                <a:spcPct val="150000"/>
              </a:lnSpc>
            </a:pPr>
            <a:r>
              <a:rPr lang="en-US" sz="1300" dirty="0">
                <a:latin typeface="BPG Nino Mtavruli" panose="02000506000000020004" pitchFamily="2" charset="0"/>
              </a:rPr>
              <a:t>In an obvious way, all the farmers, without exception, expressed their willingness to deepen their agricultural knowledge and raise the standard of growth and production, although it will require considerable effort, investment and change of existing habits. </a:t>
            </a:r>
          </a:p>
        </p:txBody>
      </p:sp>
      <p:graphicFrame>
        <p:nvGraphicFramePr>
          <p:cNvPr id="2" name="Diagram 1">
            <a:extLst>
              <a:ext uri="{FF2B5EF4-FFF2-40B4-BE49-F238E27FC236}">
                <a16:creationId xmlns:a16="http://schemas.microsoft.com/office/drawing/2014/main" xmlns="" id="{81FB1923-D527-486E-86A7-E7F424E2798B}"/>
              </a:ext>
            </a:extLst>
          </p:cNvPr>
          <p:cNvGraphicFramePr/>
          <p:nvPr>
            <p:extLst>
              <p:ext uri="{D42A27DB-BD31-4B8C-83A1-F6EECF244321}">
                <p14:modId xmlns:p14="http://schemas.microsoft.com/office/powerpoint/2010/main" val="735890723"/>
              </p:ext>
            </p:extLst>
          </p:nvPr>
        </p:nvGraphicFramePr>
        <p:xfrm>
          <a:off x="3220432" y="2442946"/>
          <a:ext cx="5851451"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198580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ED1855EF-A553-4432-9EBB-9D977F4B5D97}"/>
              </a:ext>
            </a:extLst>
          </p:cNvPr>
          <p:cNvPicPr>
            <a:picLocks noChangeAspect="1"/>
          </p:cNvPicPr>
          <p:nvPr/>
        </p:nvPicPr>
        <p:blipFill rotWithShape="1">
          <a:blip r:embed="rId2">
            <a:extLst>
              <a:ext uri="{28A0092B-C50C-407E-A947-70E740481C1C}">
                <a14:useLocalDpi xmlns:a14="http://schemas.microsoft.com/office/drawing/2010/main" val="0"/>
              </a:ext>
            </a:extLst>
          </a:blip>
          <a:srcRect t="20849" b="4058"/>
          <a:stretch/>
        </p:blipFill>
        <p:spPr>
          <a:xfrm>
            <a:off x="0" y="0"/>
            <a:ext cx="9144000" cy="2303362"/>
          </a:xfrm>
          <a:prstGeom prst="rect">
            <a:avLst/>
          </a:prstGeom>
        </p:spPr>
      </p:pic>
      <p:sp>
        <p:nvSpPr>
          <p:cNvPr id="8" name="Rectangle 7">
            <a:extLst>
              <a:ext uri="{FF2B5EF4-FFF2-40B4-BE49-F238E27FC236}">
                <a16:creationId xmlns:a16="http://schemas.microsoft.com/office/drawing/2014/main" xmlns=""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8DA37725-577C-4B5F-910D-8B55878F2FAF}"/>
              </a:ext>
            </a:extLst>
          </p:cNvPr>
          <p:cNvSpPr/>
          <p:nvPr/>
        </p:nvSpPr>
        <p:spPr>
          <a:xfrm>
            <a:off x="1148066" y="796301"/>
            <a:ext cx="2935419" cy="461665"/>
          </a:xfrm>
          <a:prstGeom prst="rect">
            <a:avLst/>
          </a:prstGeom>
        </p:spPr>
        <p:txBody>
          <a:bodyPr wrap="none">
            <a:spAutoFit/>
          </a:bodyPr>
          <a:lstStyle/>
          <a:p>
            <a:pPr lvl="0" defTabSz="914400">
              <a:defRPr/>
            </a:pPr>
            <a:r>
              <a:rPr lang="en-US" sz="2400" b="1" dirty="0">
                <a:latin typeface="Chicago" panose="020B0604020202020204" pitchFamily="34" charset="0"/>
              </a:rPr>
              <a:t>Main stakeholders</a:t>
            </a:r>
          </a:p>
        </p:txBody>
      </p:sp>
      <p:sp>
        <p:nvSpPr>
          <p:cNvPr id="7" name="Rectangle 6">
            <a:extLst>
              <a:ext uri="{FF2B5EF4-FFF2-40B4-BE49-F238E27FC236}">
                <a16:creationId xmlns:a16="http://schemas.microsoft.com/office/drawing/2014/main" xmlns="" id="{77BF309B-0B87-470B-B4A5-183B6968E9B7}"/>
              </a:ext>
            </a:extLst>
          </p:cNvPr>
          <p:cNvSpPr/>
          <p:nvPr/>
        </p:nvSpPr>
        <p:spPr>
          <a:xfrm>
            <a:off x="381965" y="2592728"/>
            <a:ext cx="4467827" cy="3666838"/>
          </a:xfrm>
          <a:prstGeom prst="rect">
            <a:avLst/>
          </a:prstGeom>
        </p:spPr>
        <p:txBody>
          <a:bodyPr wrap="square">
            <a:spAutoFit/>
          </a:bodyPr>
          <a:lstStyle/>
          <a:p>
            <a:pPr algn="just">
              <a:lnSpc>
                <a:spcPct val="150000"/>
              </a:lnSpc>
            </a:pPr>
            <a:r>
              <a:rPr lang="en-US" sz="1300" dirty="0">
                <a:latin typeface="BPG Nino Mtavruli" panose="02000506000000020004" pitchFamily="2" charset="0"/>
              </a:rPr>
              <a:t>Growers – produce fresh produce according to marketing company's plan and demand, supply fresh herbs to Pack houses; maintain contact with Pack house and marketing company, regarding herbs supply.</a:t>
            </a:r>
          </a:p>
          <a:p>
            <a:pPr algn="just">
              <a:lnSpc>
                <a:spcPct val="150000"/>
              </a:lnSpc>
            </a:pPr>
            <a:endParaRPr lang="en-US" sz="1300" dirty="0">
              <a:latin typeface="BPG Nino Mtavruli" panose="02000506000000020004" pitchFamily="2" charset="0"/>
            </a:endParaRPr>
          </a:p>
          <a:p>
            <a:pPr algn="just">
              <a:lnSpc>
                <a:spcPct val="150000"/>
              </a:lnSpc>
            </a:pPr>
            <a:r>
              <a:rPr lang="en-US" sz="1300" dirty="0" err="1">
                <a:latin typeface="BPG Nino Mtavruli" panose="02000506000000020004" pitchFamily="2" charset="0"/>
              </a:rPr>
              <a:t>Agropark</a:t>
            </a:r>
            <a:r>
              <a:rPr lang="en-US" sz="1300" dirty="0">
                <a:latin typeface="BPG Nino Mtavruli" panose="02000506000000020004" pitchFamily="2" charset="0"/>
              </a:rPr>
              <a:t> – Rents greenhouses, sorts and packs the produce, maintains contact with growers, regarding to quality of herbs; </a:t>
            </a:r>
          </a:p>
          <a:p>
            <a:pPr algn="just">
              <a:lnSpc>
                <a:spcPct val="150000"/>
              </a:lnSpc>
            </a:pPr>
            <a:endParaRPr lang="en-US" sz="1300" dirty="0">
              <a:latin typeface="BPG Nino Mtavruli" panose="02000506000000020004" pitchFamily="2" charset="0"/>
            </a:endParaRPr>
          </a:p>
          <a:p>
            <a:pPr algn="just">
              <a:lnSpc>
                <a:spcPct val="150000"/>
              </a:lnSpc>
            </a:pPr>
            <a:r>
              <a:rPr lang="en-US" sz="1300" dirty="0">
                <a:latin typeface="BPG Nino Mtavruli" panose="02000506000000020004" pitchFamily="2" charset="0"/>
              </a:rPr>
              <a:t>Exporting company – markets/sells the produce, receives forecast data from the growers and accordingly plans with the growers the production and supply chain, cares of logistics and payment to growers and pack house.</a:t>
            </a:r>
          </a:p>
        </p:txBody>
      </p:sp>
      <p:graphicFrame>
        <p:nvGraphicFramePr>
          <p:cNvPr id="9" name="Diagram 8">
            <a:extLst>
              <a:ext uri="{FF2B5EF4-FFF2-40B4-BE49-F238E27FC236}">
                <a16:creationId xmlns:a16="http://schemas.microsoft.com/office/drawing/2014/main" xmlns="" id="{8F08B1F7-A565-4C85-92CC-4B2B18BEC0C1}"/>
              </a:ext>
            </a:extLst>
          </p:cNvPr>
          <p:cNvGraphicFramePr/>
          <p:nvPr>
            <p:extLst>
              <p:ext uri="{D42A27DB-BD31-4B8C-83A1-F6EECF244321}">
                <p14:modId xmlns:p14="http://schemas.microsoft.com/office/powerpoint/2010/main" val="4249376827"/>
              </p:ext>
            </p:extLst>
          </p:nvPr>
        </p:nvGraphicFramePr>
        <p:xfrm>
          <a:off x="4849792" y="2169270"/>
          <a:ext cx="3808072" cy="45546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330192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BE9E12F7-D127-4538-AD97-B6056650D085}"/>
              </a:ext>
            </a:extLst>
          </p:cNvPr>
          <p:cNvPicPr>
            <a:picLocks noChangeAspect="1"/>
          </p:cNvPicPr>
          <p:nvPr/>
        </p:nvPicPr>
        <p:blipFill rotWithShape="1">
          <a:blip r:embed="rId2">
            <a:extLst>
              <a:ext uri="{28A0092B-C50C-407E-A947-70E740481C1C}">
                <a14:useLocalDpi xmlns:a14="http://schemas.microsoft.com/office/drawing/2010/main" val="0"/>
              </a:ext>
            </a:extLst>
          </a:blip>
          <a:srcRect t="35004" b="30473"/>
          <a:stretch/>
        </p:blipFill>
        <p:spPr>
          <a:xfrm>
            <a:off x="-1" y="0"/>
            <a:ext cx="9144000" cy="2413505"/>
          </a:xfrm>
          <a:prstGeom prst="rect">
            <a:avLst/>
          </a:prstGeom>
        </p:spPr>
      </p:pic>
      <p:graphicFrame>
        <p:nvGraphicFramePr>
          <p:cNvPr id="6" name="Diagram 5">
            <a:extLst>
              <a:ext uri="{FF2B5EF4-FFF2-40B4-BE49-F238E27FC236}">
                <a16:creationId xmlns:a16="http://schemas.microsoft.com/office/drawing/2014/main" xmlns="" id="{B5B36F0A-9FB8-4A27-BA61-EE5BE0440865}"/>
              </a:ext>
            </a:extLst>
          </p:cNvPr>
          <p:cNvGraphicFramePr/>
          <p:nvPr>
            <p:extLst>
              <p:ext uri="{D42A27DB-BD31-4B8C-83A1-F6EECF244321}">
                <p14:modId xmlns:p14="http://schemas.microsoft.com/office/powerpoint/2010/main" val="1612359434"/>
              </p:ext>
            </p:extLst>
          </p:nvPr>
        </p:nvGraphicFramePr>
        <p:xfrm>
          <a:off x="1261641" y="2639028"/>
          <a:ext cx="6805913" cy="39701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a:extLst>
              <a:ext uri="{FF2B5EF4-FFF2-40B4-BE49-F238E27FC236}">
                <a16:creationId xmlns:a16="http://schemas.microsoft.com/office/drawing/2014/main" xmlns="" id="{855566E3-43C6-4478-B2A3-DF1A8A5A3399}"/>
              </a:ext>
            </a:extLst>
          </p:cNvPr>
          <p:cNvSpPr/>
          <p:nvPr/>
        </p:nvSpPr>
        <p:spPr>
          <a:xfrm>
            <a:off x="-11575"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xmlns="" id="{BB898005-DE26-43A0-AA6E-110524953ECB}"/>
              </a:ext>
            </a:extLst>
          </p:cNvPr>
          <p:cNvSpPr/>
          <p:nvPr/>
        </p:nvSpPr>
        <p:spPr>
          <a:xfrm>
            <a:off x="1822929" y="796301"/>
            <a:ext cx="2260555" cy="461665"/>
          </a:xfrm>
          <a:prstGeom prst="rect">
            <a:avLst/>
          </a:prstGeom>
        </p:spPr>
        <p:txBody>
          <a:bodyPr wrap="none">
            <a:spAutoFit/>
          </a:bodyPr>
          <a:lstStyle/>
          <a:p>
            <a:pPr lvl="0" defTabSz="914400">
              <a:defRPr/>
            </a:pPr>
            <a:r>
              <a:rPr lang="en-US" sz="2400" b="1" dirty="0">
                <a:latin typeface="Chicago" panose="020B0604020202020204" pitchFamily="34" charset="0"/>
              </a:rPr>
              <a:t>SWOT Analysis</a:t>
            </a:r>
          </a:p>
        </p:txBody>
      </p:sp>
    </p:spTree>
    <p:extLst>
      <p:ext uri="{BB962C8B-B14F-4D97-AF65-F5344CB8AC3E}">
        <p14:creationId xmlns:p14="http://schemas.microsoft.com/office/powerpoint/2010/main" val="28636434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ACF9929-E2EE-46E3-9709-FAB2BCEEF765}"/>
              </a:ext>
            </a:extLst>
          </p:cNvPr>
          <p:cNvSpPr/>
          <p:nvPr/>
        </p:nvSpPr>
        <p:spPr>
          <a:xfrm>
            <a:off x="-11575"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xmlns="" id="{BFE24660-D123-4945-87B1-DFD6CAAA1FED}"/>
              </a:ext>
            </a:extLst>
          </p:cNvPr>
          <p:cNvSpPr/>
          <p:nvPr/>
        </p:nvSpPr>
        <p:spPr>
          <a:xfrm>
            <a:off x="2331932" y="796301"/>
            <a:ext cx="1696298" cy="461665"/>
          </a:xfrm>
          <a:prstGeom prst="rect">
            <a:avLst/>
          </a:prstGeom>
        </p:spPr>
        <p:txBody>
          <a:bodyPr wrap="none">
            <a:spAutoFit/>
          </a:bodyPr>
          <a:lstStyle/>
          <a:p>
            <a:pPr lvl="0" defTabSz="914400">
              <a:defRPr/>
            </a:pPr>
            <a:r>
              <a:rPr lang="en-US" sz="2400" b="1" dirty="0">
                <a:latin typeface="Chicago" panose="020B0604020202020204" pitchFamily="34" charset="0"/>
              </a:rPr>
              <a:t>Conclusion</a:t>
            </a:r>
          </a:p>
        </p:txBody>
      </p:sp>
      <p:pic>
        <p:nvPicPr>
          <p:cNvPr id="17" name="Picture 16">
            <a:extLst>
              <a:ext uri="{FF2B5EF4-FFF2-40B4-BE49-F238E27FC236}">
                <a16:creationId xmlns:a16="http://schemas.microsoft.com/office/drawing/2014/main" xmlns="" id="{41C7A322-6F88-4C77-97BE-893D6C329D8F}"/>
              </a:ext>
            </a:extLst>
          </p:cNvPr>
          <p:cNvPicPr>
            <a:picLocks noChangeAspect="1"/>
          </p:cNvPicPr>
          <p:nvPr/>
        </p:nvPicPr>
        <p:blipFill rotWithShape="1">
          <a:blip r:embed="rId2">
            <a:extLst>
              <a:ext uri="{28A0092B-C50C-407E-A947-70E740481C1C}">
                <a14:useLocalDpi xmlns:a14="http://schemas.microsoft.com/office/drawing/2010/main" val="0"/>
              </a:ext>
            </a:extLst>
          </a:blip>
          <a:srcRect t="51558"/>
          <a:stretch/>
        </p:blipFill>
        <p:spPr>
          <a:xfrm>
            <a:off x="-11575" y="4132162"/>
            <a:ext cx="9155575" cy="2725838"/>
          </a:xfrm>
          <a:prstGeom prst="rect">
            <a:avLst/>
          </a:prstGeom>
        </p:spPr>
      </p:pic>
      <p:sp>
        <p:nvSpPr>
          <p:cNvPr id="18" name="Right Triangle 17">
            <a:extLst>
              <a:ext uri="{FF2B5EF4-FFF2-40B4-BE49-F238E27FC236}">
                <a16:creationId xmlns:a16="http://schemas.microsoft.com/office/drawing/2014/main" xmlns="" id="{C8994578-D023-4A68-9160-286AF199E629}"/>
              </a:ext>
            </a:extLst>
          </p:cNvPr>
          <p:cNvSpPr/>
          <p:nvPr/>
        </p:nvSpPr>
        <p:spPr>
          <a:xfrm flipH="1">
            <a:off x="0" y="3549550"/>
            <a:ext cx="9144000" cy="58261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xmlns="" id="{9B539532-391E-4A86-9CE6-41F5E87CCCFB}"/>
              </a:ext>
            </a:extLst>
          </p:cNvPr>
          <p:cNvSpPr/>
          <p:nvPr/>
        </p:nvSpPr>
        <p:spPr>
          <a:xfrm>
            <a:off x="509285" y="1522581"/>
            <a:ext cx="8113854" cy="1906419"/>
          </a:xfrm>
          <a:prstGeom prst="rect">
            <a:avLst/>
          </a:prstGeom>
        </p:spPr>
        <p:txBody>
          <a:bodyPr wrap="square">
            <a:spAutoFit/>
          </a:bodyPr>
          <a:lstStyle/>
          <a:p>
            <a:pPr algn="just">
              <a:lnSpc>
                <a:spcPct val="150000"/>
              </a:lnSpc>
            </a:pPr>
            <a:r>
              <a:rPr lang="en-US" sz="1600" dirty="0">
                <a:latin typeface="BPG Nino Mtavruli" panose="02000506000000020004" pitchFamily="2" charset="0"/>
                <a:ea typeface="Calibri" panose="020F0502020204030204" pitchFamily="34" charset="0"/>
                <a:cs typeface="Arial" panose="020B0604020202020204" pitchFamily="34" charset="0"/>
              </a:rPr>
              <a:t>Suggested business model requires different managerial and professional skills. Therefore, it will create opportunities for people with different fields of expertise in the region.</a:t>
            </a:r>
          </a:p>
          <a:p>
            <a:pPr algn="just">
              <a:lnSpc>
                <a:spcPct val="150000"/>
              </a:lnSpc>
            </a:pPr>
            <a:r>
              <a:rPr lang="en-US" sz="1600" dirty="0">
                <a:latin typeface="BPG Nino Mtavruli" panose="02000506000000020004" pitchFamily="2" charset="0"/>
              </a:rPr>
              <a:t>As a result, opportunities will open up for the local small entrepreneurs, rather than attracting only investors with high capabilities.   Overall, this project will be of vital importance in terms of promoting economic growth and herb growing culture in the region with rich agricultural history.</a:t>
            </a:r>
          </a:p>
        </p:txBody>
      </p:sp>
    </p:spTree>
    <p:extLst>
      <p:ext uri="{BB962C8B-B14F-4D97-AF65-F5344CB8AC3E}">
        <p14:creationId xmlns:p14="http://schemas.microsoft.com/office/powerpoint/2010/main" val="1139694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877523F-8EF6-408E-BA4F-D633B5E1CD37}"/>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xmlns="" id="{444D083E-A150-45C9-844B-104231F8203C}"/>
              </a:ext>
            </a:extLst>
          </p:cNvPr>
          <p:cNvSpPr/>
          <p:nvPr/>
        </p:nvSpPr>
        <p:spPr>
          <a:xfrm>
            <a:off x="303926" y="765524"/>
            <a:ext cx="4027064" cy="523220"/>
          </a:xfrm>
          <a:prstGeom prst="rect">
            <a:avLst/>
          </a:prstGeom>
        </p:spPr>
        <p:txBody>
          <a:bodyPr wrap="none">
            <a:spAutoFit/>
          </a:bodyPr>
          <a:lstStyle/>
          <a:p>
            <a:pPr lvl="0" defTabSz="914400">
              <a:defRPr/>
            </a:pPr>
            <a:r>
              <a:rPr lang="ka-GE" sz="2800" b="1" dirty="0" smtClean="0">
                <a:latin typeface="Chicago" panose="020B0604020202020204" pitchFamily="34" charset="0"/>
              </a:rPr>
              <a:t>მიზნები და ამოცანები</a:t>
            </a:r>
            <a:endParaRPr lang="ka-GE" sz="2800" b="1" dirty="0"/>
          </a:p>
        </p:txBody>
      </p:sp>
      <p:sp>
        <p:nvSpPr>
          <p:cNvPr id="6" name="Rectangle 5">
            <a:extLst>
              <a:ext uri="{FF2B5EF4-FFF2-40B4-BE49-F238E27FC236}">
                <a16:creationId xmlns:a16="http://schemas.microsoft.com/office/drawing/2014/main" xmlns="" id="{72A178BB-D0A9-4447-8A87-E3D865730ACF}"/>
              </a:ext>
            </a:extLst>
          </p:cNvPr>
          <p:cNvSpPr/>
          <p:nvPr/>
        </p:nvSpPr>
        <p:spPr>
          <a:xfrm>
            <a:off x="303926" y="1947921"/>
            <a:ext cx="4083485" cy="4662815"/>
          </a:xfrm>
          <a:prstGeom prst="rect">
            <a:avLst/>
          </a:prstGeom>
        </p:spPr>
        <p:txBody>
          <a:bodyPr wrap="square">
            <a:spAutoFit/>
          </a:bodyPr>
          <a:lstStyle/>
          <a:p>
            <a:pPr algn="just" defTabSz="914400">
              <a:lnSpc>
                <a:spcPct val="150000"/>
              </a:lnSpc>
              <a:defRPr/>
            </a:pPr>
            <a:r>
              <a:rPr lang="ka-GE" dirty="0" smtClean="0">
                <a:latin typeface="BPG Nino Mtavruli" panose="02000506000000020004" pitchFamily="2" charset="0"/>
              </a:rPr>
              <a:t>მიზანია იმერეთის რეგიონის ადაპტაცია საექსპორტო მწვანილის წარმოებაზე, განვითარებულ ბაზრებზე და ერთდროულად რამდენიმე მიმართულებით: </a:t>
            </a:r>
            <a:endParaRPr lang="en-US" dirty="0">
              <a:latin typeface="BPG Nino Mtavruli" panose="02000506000000020004" pitchFamily="2" charset="0"/>
            </a:endParaRPr>
          </a:p>
          <a:p>
            <a:pPr algn="just" defTabSz="914400">
              <a:lnSpc>
                <a:spcPct val="150000"/>
              </a:lnSpc>
              <a:defRPr/>
            </a:pPr>
            <a:endParaRPr lang="ka-GE" dirty="0">
              <a:latin typeface="BPG Nino Mtavruli" panose="02000506000000020004" pitchFamily="2" charset="0"/>
            </a:endParaRPr>
          </a:p>
          <a:p>
            <a:pPr marL="285750" indent="-285750" algn="just" defTabSz="914400">
              <a:lnSpc>
                <a:spcPct val="150000"/>
              </a:lnSpc>
              <a:buBlip>
                <a:blip r:embed="rId2"/>
              </a:buBlip>
              <a:defRPr/>
            </a:pPr>
            <a:r>
              <a:rPr lang="ka-GE" dirty="0">
                <a:latin typeface="BPG Nino Mtavruli" panose="02000506000000020004" pitchFamily="2" charset="0"/>
              </a:rPr>
              <a:t>განვითარებულ ბაზრებზე ხარისხიანი პროდუქციის  </a:t>
            </a:r>
            <a:r>
              <a:rPr lang="ka-GE" dirty="0" smtClean="0">
                <a:latin typeface="BPG Nino Mtavruli" panose="02000506000000020004" pitchFamily="2" charset="0"/>
              </a:rPr>
              <a:t>ექსპორტი; </a:t>
            </a:r>
            <a:endParaRPr lang="en-US" dirty="0">
              <a:latin typeface="BPG Nino Mtavruli" panose="02000506000000020004" pitchFamily="2" charset="0"/>
            </a:endParaRPr>
          </a:p>
          <a:p>
            <a:pPr marL="285750" indent="-285750" algn="just" defTabSz="914400">
              <a:lnSpc>
                <a:spcPct val="150000"/>
              </a:lnSpc>
              <a:buBlip>
                <a:blip r:embed="rId2"/>
              </a:buBlip>
              <a:defRPr/>
            </a:pPr>
            <a:r>
              <a:rPr lang="en-US" dirty="0" smtClean="0">
                <a:latin typeface="BPG Nino Mtavruli" panose="02000506000000020004" pitchFamily="2" charset="0"/>
              </a:rPr>
              <a:t>ქ</a:t>
            </a:r>
            <a:r>
              <a:rPr lang="ka-GE" dirty="0" smtClean="0">
                <a:latin typeface="BPG Nino Mtavruli" panose="02000506000000020004" pitchFamily="2" charset="0"/>
              </a:rPr>
              <a:t>ართული პროდუქციის ექსპორტის გაფართოება. </a:t>
            </a:r>
            <a:endParaRPr lang="ka-GE" dirty="0">
              <a:latin typeface="BPG Nino Mtavruli" panose="02000506000000020004" pitchFamily="2" charset="0"/>
            </a:endParaRPr>
          </a:p>
        </p:txBody>
      </p:sp>
      <p:pic>
        <p:nvPicPr>
          <p:cNvPr id="9" name="Picture 8">
            <a:extLst>
              <a:ext uri="{FF2B5EF4-FFF2-40B4-BE49-F238E27FC236}">
                <a16:creationId xmlns:a16="http://schemas.microsoft.com/office/drawing/2014/main" xmlns="" id="{C16A9253-887E-4B63-AEFE-B89696EC2C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0"/>
            <a:ext cx="4572000" cy="6858000"/>
          </a:xfrm>
          <a:prstGeom prst="rect">
            <a:avLst/>
          </a:prstGeom>
        </p:spPr>
      </p:pic>
    </p:spTree>
    <p:extLst>
      <p:ext uri="{BB962C8B-B14F-4D97-AF65-F5344CB8AC3E}">
        <p14:creationId xmlns:p14="http://schemas.microsoft.com/office/powerpoint/2010/main" val="2350664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9432F49C-979B-43F5-B8CC-8E8F78FB4B9C}"/>
              </a:ext>
            </a:extLst>
          </p:cNvPr>
          <p:cNvPicPr>
            <a:picLocks noChangeAspect="1"/>
          </p:cNvPicPr>
          <p:nvPr/>
        </p:nvPicPr>
        <p:blipFill rotWithShape="1">
          <a:blip r:embed="rId2">
            <a:extLst>
              <a:ext uri="{28A0092B-C50C-407E-A947-70E740481C1C}">
                <a14:useLocalDpi xmlns:a14="http://schemas.microsoft.com/office/drawing/2010/main" val="0"/>
              </a:ext>
            </a:extLst>
          </a:blip>
          <a:srcRect t="10607" b="16294"/>
          <a:stretch/>
        </p:blipFill>
        <p:spPr>
          <a:xfrm rot="16200000">
            <a:off x="-1809205" y="1809205"/>
            <a:ext cx="6857999" cy="3239589"/>
          </a:xfrm>
          <a:prstGeom prst="rect">
            <a:avLst/>
          </a:prstGeom>
        </p:spPr>
      </p:pic>
      <p:sp>
        <p:nvSpPr>
          <p:cNvPr id="4" name="Rectangle 3">
            <a:extLst>
              <a:ext uri="{FF2B5EF4-FFF2-40B4-BE49-F238E27FC236}">
                <a16:creationId xmlns:a16="http://schemas.microsoft.com/office/drawing/2014/main" xmlns="" id="{6877523F-8EF6-408E-BA4F-D633B5E1CD37}"/>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xmlns="" id="{444D083E-A150-45C9-844B-104231F8203C}"/>
              </a:ext>
            </a:extLst>
          </p:cNvPr>
          <p:cNvSpPr/>
          <p:nvPr/>
        </p:nvSpPr>
        <p:spPr>
          <a:xfrm>
            <a:off x="274429" y="770536"/>
            <a:ext cx="4027064" cy="523220"/>
          </a:xfrm>
          <a:prstGeom prst="rect">
            <a:avLst/>
          </a:prstGeom>
        </p:spPr>
        <p:txBody>
          <a:bodyPr wrap="none">
            <a:spAutoFit/>
          </a:bodyPr>
          <a:lstStyle/>
          <a:p>
            <a:pPr lvl="0" defTabSz="914400">
              <a:defRPr/>
            </a:pPr>
            <a:r>
              <a:rPr lang="ka-GE" sz="2800" b="1" dirty="0" smtClean="0">
                <a:latin typeface="Chicago" panose="020B0604020202020204" pitchFamily="34" charset="0"/>
              </a:rPr>
              <a:t>მიზნები და ამოცანები</a:t>
            </a:r>
            <a:endParaRPr lang="ka-GE" sz="2800" b="1" dirty="0"/>
          </a:p>
        </p:txBody>
      </p:sp>
      <p:sp>
        <p:nvSpPr>
          <p:cNvPr id="2" name="Rectangle 1">
            <a:extLst>
              <a:ext uri="{FF2B5EF4-FFF2-40B4-BE49-F238E27FC236}">
                <a16:creationId xmlns:a16="http://schemas.microsoft.com/office/drawing/2014/main" xmlns="" id="{C0610964-59A0-49F1-817C-0C73F01E871D}"/>
              </a:ext>
            </a:extLst>
          </p:cNvPr>
          <p:cNvSpPr/>
          <p:nvPr/>
        </p:nvSpPr>
        <p:spPr>
          <a:xfrm>
            <a:off x="3239590" y="2690955"/>
            <a:ext cx="5551713" cy="46814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PG Nino Mtavruli" panose="02000506000000020004" pitchFamily="2" charset="0"/>
            </a:endParaRPr>
          </a:p>
        </p:txBody>
      </p:sp>
      <p:sp>
        <p:nvSpPr>
          <p:cNvPr id="8" name="Rectangle 7">
            <a:extLst>
              <a:ext uri="{FF2B5EF4-FFF2-40B4-BE49-F238E27FC236}">
                <a16:creationId xmlns:a16="http://schemas.microsoft.com/office/drawing/2014/main" xmlns="" id="{06580EC0-867B-4D98-9BFC-3C00427E6EA9}"/>
              </a:ext>
            </a:extLst>
          </p:cNvPr>
          <p:cNvSpPr/>
          <p:nvPr/>
        </p:nvSpPr>
        <p:spPr>
          <a:xfrm>
            <a:off x="3239590" y="3363960"/>
            <a:ext cx="5551713" cy="46814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6742E871-80B2-4F9D-AE31-23F22C3B9AB6}"/>
              </a:ext>
            </a:extLst>
          </p:cNvPr>
          <p:cNvSpPr/>
          <p:nvPr/>
        </p:nvSpPr>
        <p:spPr>
          <a:xfrm>
            <a:off x="3239590" y="4036965"/>
            <a:ext cx="5551713" cy="46814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32C048DB-4FA9-4E91-92DF-BC1A52201E40}"/>
              </a:ext>
            </a:extLst>
          </p:cNvPr>
          <p:cNvSpPr/>
          <p:nvPr/>
        </p:nvSpPr>
        <p:spPr>
          <a:xfrm>
            <a:off x="3239590" y="4709970"/>
            <a:ext cx="5551713" cy="600246"/>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xmlns="" id="{F1862A20-028B-41FF-BFAE-27A437880F43}"/>
              </a:ext>
            </a:extLst>
          </p:cNvPr>
          <p:cNvSpPr/>
          <p:nvPr/>
        </p:nvSpPr>
        <p:spPr>
          <a:xfrm>
            <a:off x="3239590" y="5431023"/>
            <a:ext cx="5551713" cy="46814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xmlns="" id="{C81C4FBC-5A8D-4D53-981E-104FAA4075F8}"/>
              </a:ext>
            </a:extLst>
          </p:cNvPr>
          <p:cNvSpPr/>
          <p:nvPr/>
        </p:nvSpPr>
        <p:spPr>
          <a:xfrm>
            <a:off x="3239590" y="6152076"/>
            <a:ext cx="5551713" cy="46814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xmlns="" id="{F93E8FB1-326A-4C1A-A462-9039F35B039E}"/>
              </a:ext>
            </a:extLst>
          </p:cNvPr>
          <p:cNvSpPr/>
          <p:nvPr/>
        </p:nvSpPr>
        <p:spPr>
          <a:xfrm flipV="1">
            <a:off x="3004461" y="2686689"/>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xmlns="" id="{9FC57D41-23CB-4794-8C64-A9618A32A413}"/>
              </a:ext>
            </a:extLst>
          </p:cNvPr>
          <p:cNvSpPr/>
          <p:nvPr/>
        </p:nvSpPr>
        <p:spPr>
          <a:xfrm flipV="1">
            <a:off x="3004460" y="3349058"/>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xmlns="" id="{D4D496D2-26EE-449C-A6D4-E2E1308DD323}"/>
              </a:ext>
            </a:extLst>
          </p:cNvPr>
          <p:cNvSpPr/>
          <p:nvPr/>
        </p:nvSpPr>
        <p:spPr>
          <a:xfrm flipV="1">
            <a:off x="3004460" y="4006814"/>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xmlns="" id="{811471FC-92D9-4470-91A3-E4DCEB80A2A4}"/>
              </a:ext>
            </a:extLst>
          </p:cNvPr>
          <p:cNvSpPr/>
          <p:nvPr/>
        </p:nvSpPr>
        <p:spPr>
          <a:xfrm flipV="1">
            <a:off x="2997927" y="4696219"/>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xmlns="" id="{95212E68-F3BD-4B21-A483-D959C30EB755}"/>
              </a:ext>
            </a:extLst>
          </p:cNvPr>
          <p:cNvSpPr/>
          <p:nvPr/>
        </p:nvSpPr>
        <p:spPr>
          <a:xfrm flipV="1">
            <a:off x="3004460" y="5417210"/>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xmlns="" id="{5DAF5AA5-F1E4-4A62-8A0F-1FE9AE5B552E}"/>
              </a:ext>
            </a:extLst>
          </p:cNvPr>
          <p:cNvSpPr/>
          <p:nvPr/>
        </p:nvSpPr>
        <p:spPr>
          <a:xfrm flipV="1">
            <a:off x="3004460" y="6138201"/>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xmlns="" id="{38CD1CB9-F76F-4F4B-9E7E-7FE3D5E6D6C4}"/>
              </a:ext>
            </a:extLst>
          </p:cNvPr>
          <p:cNvSpPr txBox="1"/>
          <p:nvPr/>
        </p:nvSpPr>
        <p:spPr>
          <a:xfrm>
            <a:off x="3683726" y="2739802"/>
            <a:ext cx="5107577" cy="461665"/>
          </a:xfrm>
          <a:prstGeom prst="rect">
            <a:avLst/>
          </a:prstGeom>
          <a:noFill/>
          <a:ln>
            <a:noFill/>
          </a:ln>
        </p:spPr>
        <p:txBody>
          <a:bodyPr wrap="square" rtlCol="0">
            <a:spAutoFit/>
          </a:bodyPr>
          <a:lstStyle/>
          <a:p>
            <a:r>
              <a:rPr lang="ka-GE" sz="1200" dirty="0" smtClean="0">
                <a:solidFill>
                  <a:schemeClr val="bg1"/>
                </a:solidFill>
              </a:rPr>
              <a:t>საქართველოში არსებული და წარმოებეული მწვანილოვანი პროდუქციის მარკეტინგული პოტენციალის გამოყენება</a:t>
            </a:r>
            <a:r>
              <a:rPr lang="en-US" sz="1200" dirty="0" smtClean="0">
                <a:solidFill>
                  <a:schemeClr val="bg1"/>
                </a:solidFill>
              </a:rPr>
              <a:t>. </a:t>
            </a:r>
            <a:endParaRPr lang="en-US" sz="1200" dirty="0">
              <a:solidFill>
                <a:schemeClr val="bg1"/>
              </a:solidFill>
            </a:endParaRPr>
          </a:p>
        </p:txBody>
      </p:sp>
      <p:sp>
        <p:nvSpPr>
          <p:cNvPr id="22" name="TextBox 21">
            <a:extLst>
              <a:ext uri="{FF2B5EF4-FFF2-40B4-BE49-F238E27FC236}">
                <a16:creationId xmlns:a16="http://schemas.microsoft.com/office/drawing/2014/main" xmlns="" id="{A3EF8DFF-6D56-4A07-BC28-0DFE3A02000A}"/>
              </a:ext>
            </a:extLst>
          </p:cNvPr>
          <p:cNvSpPr txBox="1"/>
          <p:nvPr/>
        </p:nvSpPr>
        <p:spPr>
          <a:xfrm>
            <a:off x="3683725" y="3436237"/>
            <a:ext cx="5107577" cy="461665"/>
          </a:xfrm>
          <a:prstGeom prst="rect">
            <a:avLst/>
          </a:prstGeom>
          <a:noFill/>
          <a:ln>
            <a:noFill/>
          </a:ln>
        </p:spPr>
        <p:txBody>
          <a:bodyPr wrap="square" rtlCol="0">
            <a:spAutoFit/>
          </a:bodyPr>
          <a:lstStyle/>
          <a:p>
            <a:r>
              <a:rPr lang="ka-GE" sz="1200" dirty="0" smtClean="0">
                <a:solidFill>
                  <a:schemeClr val="bg1"/>
                </a:solidFill>
              </a:rPr>
              <a:t>ადგილობრივი ექსპორტიორებისათსი საერთაშორისო ბაზრებზე გასვლის მხარდაჭერა</a:t>
            </a:r>
            <a:r>
              <a:rPr lang="en-US" sz="1200" dirty="0" smtClean="0">
                <a:solidFill>
                  <a:schemeClr val="bg1"/>
                </a:solidFill>
              </a:rPr>
              <a:t>. </a:t>
            </a:r>
            <a:endParaRPr lang="en-US" sz="1200" dirty="0">
              <a:solidFill>
                <a:schemeClr val="bg1"/>
              </a:solidFill>
            </a:endParaRPr>
          </a:p>
        </p:txBody>
      </p:sp>
      <p:sp>
        <p:nvSpPr>
          <p:cNvPr id="23" name="TextBox 22">
            <a:extLst>
              <a:ext uri="{FF2B5EF4-FFF2-40B4-BE49-F238E27FC236}">
                <a16:creationId xmlns:a16="http://schemas.microsoft.com/office/drawing/2014/main" xmlns="" id="{AC312C2F-21E1-48C2-8700-F291E58DDEC1}"/>
              </a:ext>
            </a:extLst>
          </p:cNvPr>
          <p:cNvSpPr txBox="1"/>
          <p:nvPr/>
        </p:nvSpPr>
        <p:spPr>
          <a:xfrm>
            <a:off x="3683724" y="4117718"/>
            <a:ext cx="5107577" cy="276999"/>
          </a:xfrm>
          <a:prstGeom prst="rect">
            <a:avLst/>
          </a:prstGeom>
          <a:noFill/>
          <a:ln>
            <a:noFill/>
          </a:ln>
        </p:spPr>
        <p:txBody>
          <a:bodyPr wrap="square" rtlCol="0">
            <a:spAutoFit/>
          </a:bodyPr>
          <a:lstStyle/>
          <a:p>
            <a:r>
              <a:rPr lang="ka-GE" sz="1200" dirty="0" smtClean="0">
                <a:solidFill>
                  <a:schemeClr val="bg1"/>
                </a:solidFill>
              </a:rPr>
              <a:t>მცირე და საშუალო მეწარმეებისთვის შესაძლებლობების შექმნა</a:t>
            </a:r>
            <a:r>
              <a:rPr lang="en-US" sz="1200" dirty="0" smtClean="0">
                <a:solidFill>
                  <a:schemeClr val="bg1"/>
                </a:solidFill>
              </a:rPr>
              <a:t>. </a:t>
            </a:r>
            <a:endParaRPr lang="en-US" sz="1200" dirty="0">
              <a:solidFill>
                <a:schemeClr val="bg1"/>
              </a:solidFill>
            </a:endParaRPr>
          </a:p>
        </p:txBody>
      </p:sp>
      <p:sp>
        <p:nvSpPr>
          <p:cNvPr id="24" name="TextBox 23">
            <a:extLst>
              <a:ext uri="{FF2B5EF4-FFF2-40B4-BE49-F238E27FC236}">
                <a16:creationId xmlns:a16="http://schemas.microsoft.com/office/drawing/2014/main" xmlns="" id="{FFB9DFEF-D115-4983-9E92-EFD4ADD0026C}"/>
              </a:ext>
            </a:extLst>
          </p:cNvPr>
          <p:cNvSpPr txBox="1"/>
          <p:nvPr/>
        </p:nvSpPr>
        <p:spPr>
          <a:xfrm>
            <a:off x="3722916" y="4713207"/>
            <a:ext cx="5107577" cy="646331"/>
          </a:xfrm>
          <a:prstGeom prst="rect">
            <a:avLst/>
          </a:prstGeom>
          <a:noFill/>
          <a:ln>
            <a:noFill/>
          </a:ln>
        </p:spPr>
        <p:txBody>
          <a:bodyPr wrap="square" rtlCol="0">
            <a:spAutoFit/>
          </a:bodyPr>
          <a:lstStyle/>
          <a:p>
            <a:r>
              <a:rPr lang="ka-GE" sz="1200" dirty="0" smtClean="0">
                <a:solidFill>
                  <a:schemeClr val="bg1"/>
                </a:solidFill>
              </a:rPr>
              <a:t>წინადადების მოდელს რომელიც მოიცავს ნაცინალურ კოორდინატორს და შექმნას თანამედროვე ცოდან ღია და დახურულ გრუნტში პროდუქციის საწარმებლად</a:t>
            </a:r>
            <a:endParaRPr lang="en-US" sz="1200" dirty="0">
              <a:solidFill>
                <a:schemeClr val="bg1"/>
              </a:solidFill>
            </a:endParaRPr>
          </a:p>
        </p:txBody>
      </p:sp>
      <p:sp>
        <p:nvSpPr>
          <p:cNvPr id="25" name="TextBox 24">
            <a:extLst>
              <a:ext uri="{FF2B5EF4-FFF2-40B4-BE49-F238E27FC236}">
                <a16:creationId xmlns:a16="http://schemas.microsoft.com/office/drawing/2014/main" xmlns="" id="{9E57B471-4EA6-4643-B40E-CAECD65CD409}"/>
              </a:ext>
            </a:extLst>
          </p:cNvPr>
          <p:cNvSpPr txBox="1"/>
          <p:nvPr/>
        </p:nvSpPr>
        <p:spPr>
          <a:xfrm>
            <a:off x="3722916" y="5437499"/>
            <a:ext cx="5107577" cy="461665"/>
          </a:xfrm>
          <a:prstGeom prst="rect">
            <a:avLst/>
          </a:prstGeom>
          <a:noFill/>
          <a:ln>
            <a:noFill/>
          </a:ln>
        </p:spPr>
        <p:txBody>
          <a:bodyPr wrap="square" rtlCol="0">
            <a:spAutoFit/>
          </a:bodyPr>
          <a:lstStyle/>
          <a:p>
            <a:r>
              <a:rPr lang="ka-GE" sz="1200" dirty="0" smtClean="0">
                <a:solidFill>
                  <a:schemeClr val="bg1"/>
                </a:solidFill>
              </a:rPr>
              <a:t>შექმნას სასოფლო-სამეურნეო </a:t>
            </a:r>
            <a:r>
              <a:rPr lang="ka-GE" sz="1200" dirty="0">
                <a:solidFill>
                  <a:schemeClr val="bg1"/>
                </a:solidFill>
              </a:rPr>
              <a:t>დანიშნულების </a:t>
            </a:r>
            <a:r>
              <a:rPr lang="ka-GE" sz="1200" dirty="0" smtClean="0">
                <a:solidFill>
                  <a:schemeClr val="bg1"/>
                </a:solidFill>
              </a:rPr>
              <a:t>მიწების ერთეულზეეკონომიკური </a:t>
            </a:r>
            <a:r>
              <a:rPr lang="ka-GE" sz="1200" dirty="0">
                <a:solidFill>
                  <a:schemeClr val="bg1"/>
                </a:solidFill>
              </a:rPr>
              <a:t>ეფექტურობის გაზრდის </a:t>
            </a:r>
            <a:r>
              <a:rPr lang="ka-GE" sz="1200" dirty="0" smtClean="0">
                <a:solidFill>
                  <a:schemeClr val="bg1"/>
                </a:solidFill>
              </a:rPr>
              <a:t>პირობები.</a:t>
            </a:r>
            <a:endParaRPr lang="en-US" sz="1200" dirty="0">
              <a:solidFill>
                <a:schemeClr val="bg1"/>
              </a:solidFill>
            </a:endParaRPr>
          </a:p>
        </p:txBody>
      </p:sp>
      <p:sp>
        <p:nvSpPr>
          <p:cNvPr id="26" name="TextBox 25">
            <a:extLst>
              <a:ext uri="{FF2B5EF4-FFF2-40B4-BE49-F238E27FC236}">
                <a16:creationId xmlns:a16="http://schemas.microsoft.com/office/drawing/2014/main" xmlns="" id="{984B0B79-DCEC-4811-B42C-3B7452A89FCB}"/>
              </a:ext>
            </a:extLst>
          </p:cNvPr>
          <p:cNvSpPr txBox="1"/>
          <p:nvPr/>
        </p:nvSpPr>
        <p:spPr>
          <a:xfrm>
            <a:off x="3722916" y="6155313"/>
            <a:ext cx="5107577" cy="461665"/>
          </a:xfrm>
          <a:prstGeom prst="rect">
            <a:avLst/>
          </a:prstGeom>
          <a:noFill/>
          <a:ln>
            <a:noFill/>
          </a:ln>
        </p:spPr>
        <p:txBody>
          <a:bodyPr wrap="square" rtlCol="0">
            <a:spAutoFit/>
          </a:bodyPr>
          <a:lstStyle/>
          <a:p>
            <a:r>
              <a:rPr lang="ka-GE" sz="1200" dirty="0">
                <a:solidFill>
                  <a:schemeClr val="bg1"/>
                </a:solidFill>
              </a:rPr>
              <a:t>სოფლის მეურნეობის პროდუქციის ექსპორტისთვის </a:t>
            </a:r>
            <a:r>
              <a:rPr lang="ka-GE" sz="1200" dirty="0" smtClean="0">
                <a:solidFill>
                  <a:schemeClr val="bg1"/>
                </a:solidFill>
              </a:rPr>
              <a:t>ქუთაისის ლოჯისტიკური ცენტრად </a:t>
            </a:r>
            <a:r>
              <a:rPr lang="ka-GE" sz="1200" dirty="0">
                <a:solidFill>
                  <a:schemeClr val="bg1"/>
                </a:solidFill>
              </a:rPr>
              <a:t>ჩამოყალიბების პირობების </a:t>
            </a:r>
            <a:r>
              <a:rPr lang="ka-GE" sz="1200" dirty="0" smtClean="0">
                <a:solidFill>
                  <a:schemeClr val="bg1"/>
                </a:solidFill>
              </a:rPr>
              <a:t>შექმნა.</a:t>
            </a:r>
            <a:endParaRPr lang="en-US" sz="1200" dirty="0">
              <a:solidFill>
                <a:schemeClr val="bg1"/>
              </a:solidFill>
            </a:endParaRPr>
          </a:p>
        </p:txBody>
      </p:sp>
      <p:sp>
        <p:nvSpPr>
          <p:cNvPr id="27" name="Rectangle 26">
            <a:extLst>
              <a:ext uri="{FF2B5EF4-FFF2-40B4-BE49-F238E27FC236}">
                <a16:creationId xmlns:a16="http://schemas.microsoft.com/office/drawing/2014/main" xmlns="" id="{F7AED1B9-5AB0-4F41-8ACC-2EC10A331728}"/>
              </a:ext>
            </a:extLst>
          </p:cNvPr>
          <p:cNvSpPr/>
          <p:nvPr/>
        </p:nvSpPr>
        <p:spPr>
          <a:xfrm>
            <a:off x="3442061" y="1484869"/>
            <a:ext cx="5349240" cy="1077218"/>
          </a:xfrm>
          <a:prstGeom prst="rect">
            <a:avLst/>
          </a:prstGeom>
        </p:spPr>
        <p:txBody>
          <a:bodyPr wrap="square">
            <a:spAutoFit/>
          </a:bodyPr>
          <a:lstStyle/>
          <a:p>
            <a:pPr algn="just" defTabSz="914400">
              <a:defRPr/>
            </a:pPr>
            <a:r>
              <a:rPr lang="ka-GE" sz="1600" dirty="0" smtClean="0">
                <a:latin typeface="BPG Nino Mtavruli" panose="02000506000000020004" pitchFamily="2" charset="0"/>
              </a:rPr>
              <a:t>მცირე და საშუალო ფერმერების შემოსავალის ზრდა, ახალი სამუშაო სტანდარტებით ისნი შეძლებენ ახალ ბაზრებზე გასვალას რომელიც მათთვის ამჟამად მიუწვდომელია. </a:t>
            </a:r>
            <a:r>
              <a:rPr lang="en-US" sz="1600" dirty="0" smtClean="0">
                <a:latin typeface="BPG Nino Mtavruli" panose="02000506000000020004" pitchFamily="2" charset="0"/>
              </a:rPr>
              <a:t>პ</a:t>
            </a:r>
            <a:r>
              <a:rPr lang="ka-GE" sz="1600" dirty="0" smtClean="0">
                <a:latin typeface="BPG Nino Mtavruli" panose="02000506000000020004" pitchFamily="2" charset="0"/>
              </a:rPr>
              <a:t>როექტის ძირითადი ამოცანებია</a:t>
            </a:r>
            <a:r>
              <a:rPr lang="en-US" sz="1600" dirty="0" smtClean="0">
                <a:latin typeface="BPG Nino Mtavruli" panose="02000506000000020004" pitchFamily="2" charset="0"/>
              </a:rPr>
              <a:t>: </a:t>
            </a:r>
            <a:r>
              <a:rPr lang="ka-GE" sz="1600" dirty="0" smtClean="0">
                <a:latin typeface="BPG Nino Mtavruli" panose="02000506000000020004" pitchFamily="2" charset="0"/>
              </a:rPr>
              <a:t> </a:t>
            </a:r>
            <a:endParaRPr lang="en-US" sz="1600" dirty="0">
              <a:latin typeface="BPG Nino Mtavruli" panose="02000506000000020004" pitchFamily="2" charset="0"/>
            </a:endParaRPr>
          </a:p>
        </p:txBody>
      </p:sp>
    </p:spTree>
    <p:extLst>
      <p:ext uri="{BB962C8B-B14F-4D97-AF65-F5344CB8AC3E}">
        <p14:creationId xmlns:p14="http://schemas.microsoft.com/office/powerpoint/2010/main" val="971822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B53424F2-D9BB-471F-972F-3485081A556F}"/>
              </a:ext>
            </a:extLst>
          </p:cNvPr>
          <p:cNvPicPr>
            <a:picLocks noChangeAspect="1"/>
          </p:cNvPicPr>
          <p:nvPr/>
        </p:nvPicPr>
        <p:blipFill rotWithShape="1">
          <a:blip r:embed="rId2">
            <a:extLst>
              <a:ext uri="{28A0092B-C50C-407E-A947-70E740481C1C}">
                <a14:useLocalDpi xmlns:a14="http://schemas.microsoft.com/office/drawing/2010/main" val="0"/>
              </a:ext>
            </a:extLst>
          </a:blip>
          <a:srcRect l="18734" r="12068"/>
          <a:stretch/>
        </p:blipFill>
        <p:spPr>
          <a:xfrm>
            <a:off x="1" y="0"/>
            <a:ext cx="4745620" cy="6858000"/>
          </a:xfrm>
          <a:prstGeom prst="rect">
            <a:avLst/>
          </a:prstGeom>
        </p:spPr>
      </p:pic>
      <p:sp>
        <p:nvSpPr>
          <p:cNvPr id="8" name="Rectangle 7">
            <a:extLst>
              <a:ext uri="{FF2B5EF4-FFF2-40B4-BE49-F238E27FC236}">
                <a16:creationId xmlns:a16="http://schemas.microsoft.com/office/drawing/2014/main" xmlns="" id="{1F5E0980-1697-4502-83FD-CF6DDB52CA4F}"/>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EC6600AA-F9C5-42F3-8875-2A5C6AB4672D}"/>
              </a:ext>
            </a:extLst>
          </p:cNvPr>
          <p:cNvSpPr/>
          <p:nvPr/>
        </p:nvSpPr>
        <p:spPr>
          <a:xfrm>
            <a:off x="1828800" y="765524"/>
            <a:ext cx="2254685" cy="523220"/>
          </a:xfrm>
          <a:prstGeom prst="rect">
            <a:avLst/>
          </a:prstGeom>
        </p:spPr>
        <p:txBody>
          <a:bodyPr wrap="square">
            <a:spAutoFit/>
          </a:bodyPr>
          <a:lstStyle/>
          <a:p>
            <a:pPr lvl="0" defTabSz="914400">
              <a:defRPr/>
            </a:pPr>
            <a:r>
              <a:rPr lang="ka-GE" sz="2800" b="1" dirty="0" smtClean="0">
                <a:latin typeface="Chicago" panose="020B0604020202020204" pitchFamily="34" charset="0"/>
              </a:rPr>
              <a:t>აგროპარკი</a:t>
            </a:r>
            <a:endParaRPr lang="en-US" sz="2800" b="1" dirty="0">
              <a:latin typeface="Chicago" panose="020B0604020202020204" pitchFamily="34" charset="0"/>
            </a:endParaRPr>
          </a:p>
        </p:txBody>
      </p:sp>
      <p:sp>
        <p:nvSpPr>
          <p:cNvPr id="15" name="Rectangle 14">
            <a:extLst>
              <a:ext uri="{FF2B5EF4-FFF2-40B4-BE49-F238E27FC236}">
                <a16:creationId xmlns:a16="http://schemas.microsoft.com/office/drawing/2014/main" xmlns="" id="{40C2E502-9FF7-433C-8AA1-D07B92559858}"/>
              </a:ext>
            </a:extLst>
          </p:cNvPr>
          <p:cNvSpPr/>
          <p:nvPr/>
        </p:nvSpPr>
        <p:spPr>
          <a:xfrm>
            <a:off x="4745621" y="384305"/>
            <a:ext cx="4182479" cy="6878806"/>
          </a:xfrm>
          <a:prstGeom prst="rect">
            <a:avLst/>
          </a:prstGeom>
        </p:spPr>
        <p:txBody>
          <a:bodyPr wrap="square">
            <a:spAutoFit/>
          </a:bodyPr>
          <a:lstStyle/>
          <a:p>
            <a:pPr algn="just">
              <a:lnSpc>
                <a:spcPct val="150000"/>
              </a:lnSpc>
            </a:pPr>
            <a:r>
              <a:rPr lang="ka-GE" sz="1400" dirty="0" smtClean="0">
                <a:latin typeface="BPG Nino Mtavruli" panose="02000506000000020004" pitchFamily="2" charset="0"/>
              </a:rPr>
              <a:t>აგროპარკი ესაა მოწინავე სოფლის მეურნეობის ადგილი და პლატფორმა, სადაც ხდება პრემიუმ კლასის პროდუქციის დანერგვა, წარმოება და მარკეტინგისათვის, რომელიც განკუთვნილია საექსპორტოდ, მაღალი პოტენციალის მქონე ქვეყნებში</a:t>
            </a:r>
            <a:r>
              <a:rPr lang="en-US" sz="1400" dirty="0" smtClean="0">
                <a:latin typeface="BPG Nino Mtavruli" panose="02000506000000020004" pitchFamily="2" charset="0"/>
              </a:rPr>
              <a:t>. </a:t>
            </a:r>
            <a:endParaRPr lang="en-US" sz="1400" dirty="0">
              <a:latin typeface="BPG Nino Mtavruli" panose="02000506000000020004" pitchFamily="2" charset="0"/>
            </a:endParaRPr>
          </a:p>
          <a:p>
            <a:pPr algn="just">
              <a:lnSpc>
                <a:spcPct val="150000"/>
              </a:lnSpc>
            </a:pPr>
            <a:endParaRPr lang="en-US" sz="1400" dirty="0">
              <a:latin typeface="BPG Nino Mtavruli" panose="02000506000000020004" pitchFamily="2" charset="0"/>
            </a:endParaRPr>
          </a:p>
          <a:p>
            <a:pPr algn="just">
              <a:lnSpc>
                <a:spcPct val="150000"/>
              </a:lnSpc>
            </a:pPr>
            <a:r>
              <a:rPr lang="ka-GE" sz="1400" dirty="0" smtClean="0">
                <a:latin typeface="BPG Nino Mtavruli" panose="02000506000000020004" pitchFamily="2" charset="0"/>
              </a:rPr>
              <a:t>აგროპარკი აგრკულტურული ცენტრია, რომელიც განკუთვნილია ინდივიდუალური მწარმოებელბისათვის, რომლებიც მხარდაჭერილნი იქნებიან მაღალი ხარისხოავნი მომსახურებითა და გამოცდილი ექსპერტების კონსულტაციით</a:t>
            </a:r>
            <a:r>
              <a:rPr lang="en-US" sz="1400" dirty="0" smtClean="0">
                <a:latin typeface="BPG Nino Mtavruli" panose="02000506000000020004" pitchFamily="2" charset="0"/>
              </a:rPr>
              <a:t>.</a:t>
            </a:r>
            <a:endParaRPr lang="en-US" sz="1400" dirty="0">
              <a:latin typeface="BPG Nino Mtavruli" panose="02000506000000020004" pitchFamily="2" charset="0"/>
            </a:endParaRPr>
          </a:p>
          <a:p>
            <a:pPr algn="just">
              <a:lnSpc>
                <a:spcPct val="150000"/>
              </a:lnSpc>
            </a:pPr>
            <a:endParaRPr lang="en-US" sz="1400" dirty="0">
              <a:latin typeface="BPG Nino Mtavruli" panose="02000506000000020004" pitchFamily="2" charset="0"/>
            </a:endParaRPr>
          </a:p>
          <a:p>
            <a:pPr algn="just">
              <a:lnSpc>
                <a:spcPct val="150000"/>
              </a:lnSpc>
            </a:pPr>
            <a:r>
              <a:rPr lang="ka-GE" sz="1400" dirty="0" smtClean="0">
                <a:latin typeface="BPG Nino Mtavruli" panose="02000506000000020004" pitchFamily="2" charset="0"/>
              </a:rPr>
              <a:t>ეს არაა მწარმოებელთა </a:t>
            </a:r>
            <a:r>
              <a:rPr lang="ka-GE" sz="1400" dirty="0">
                <a:latin typeface="BPG Nino Mtavruli" panose="02000506000000020004" pitchFamily="2" charset="0"/>
              </a:rPr>
              <a:t>ტიპიური კოოპერტივი, ფერმერებს უფლება აქვთ მიიღონ ყვეელა შესაძლო სერვისები აგროპარკის გარეთ, რადგან ისინი ყველა მარკეტინგული </a:t>
            </a:r>
            <a:r>
              <a:rPr lang="ka-GE" sz="1400" dirty="0" smtClean="0">
                <a:latin typeface="BPG Nino Mtavruli" panose="02000506000000020004" pitchFamily="2" charset="0"/>
              </a:rPr>
              <a:t>სტანდარტსა </a:t>
            </a:r>
            <a:r>
              <a:rPr lang="ka-GE" sz="1400" dirty="0">
                <a:latin typeface="BPG Nino Mtavruli" panose="02000506000000020004" pitchFamily="2" charset="0"/>
              </a:rPr>
              <a:t>და </a:t>
            </a:r>
            <a:r>
              <a:rPr lang="ka-GE" sz="1400" dirty="0" smtClean="0">
                <a:latin typeface="BPG Nino Mtavruli" panose="02000506000000020004" pitchFamily="2" charset="0"/>
              </a:rPr>
              <a:t>წესებს აკმაყოფილებენ</a:t>
            </a:r>
            <a:r>
              <a:rPr lang="en-US" sz="1400" dirty="0" smtClean="0">
                <a:latin typeface="BPG Nino Mtavruli" panose="02000506000000020004" pitchFamily="2" charset="0"/>
              </a:rPr>
              <a:t>.</a:t>
            </a:r>
            <a:endParaRPr lang="en-US" sz="1400" dirty="0">
              <a:latin typeface="BPG Nino Mtavruli" panose="02000506000000020004" pitchFamily="2" charset="0"/>
            </a:endParaRPr>
          </a:p>
          <a:p>
            <a:pPr algn="just">
              <a:lnSpc>
                <a:spcPct val="150000"/>
              </a:lnSpc>
            </a:pPr>
            <a:endParaRPr lang="en-US" sz="1400" dirty="0">
              <a:latin typeface="BPG Nino Mtavruli" panose="02000506000000020004" pitchFamily="2" charset="0"/>
            </a:endParaRPr>
          </a:p>
          <a:p>
            <a:pPr algn="just">
              <a:lnSpc>
                <a:spcPct val="150000"/>
              </a:lnSpc>
            </a:pPr>
            <a:endParaRPr lang="en-US" sz="1400" dirty="0">
              <a:latin typeface="BPG Nino Mtavruli" panose="02000506000000020004" pitchFamily="2" charset="0"/>
            </a:endParaRPr>
          </a:p>
        </p:txBody>
      </p:sp>
    </p:spTree>
    <p:extLst>
      <p:ext uri="{BB962C8B-B14F-4D97-AF65-F5344CB8AC3E}">
        <p14:creationId xmlns:p14="http://schemas.microsoft.com/office/powerpoint/2010/main" val="1657615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D795BF5B-76EC-462F-97D5-48A61AC0F287}"/>
              </a:ext>
            </a:extLst>
          </p:cNvPr>
          <p:cNvPicPr>
            <a:picLocks noChangeAspect="1"/>
          </p:cNvPicPr>
          <p:nvPr/>
        </p:nvPicPr>
        <p:blipFill rotWithShape="1">
          <a:blip r:embed="rId2">
            <a:extLst>
              <a:ext uri="{28A0092B-C50C-407E-A947-70E740481C1C}">
                <a14:useLocalDpi xmlns:a14="http://schemas.microsoft.com/office/drawing/2010/main" val="0"/>
              </a:ext>
            </a:extLst>
          </a:blip>
          <a:srcRect l="25933" r="32105"/>
          <a:stretch/>
        </p:blipFill>
        <p:spPr>
          <a:xfrm>
            <a:off x="5304827" y="-11574"/>
            <a:ext cx="3839173" cy="6869574"/>
          </a:xfrm>
          <a:prstGeom prst="rect">
            <a:avLst/>
          </a:prstGeom>
        </p:spPr>
      </p:pic>
      <p:sp>
        <p:nvSpPr>
          <p:cNvPr id="8" name="Rectangle 7">
            <a:extLst>
              <a:ext uri="{FF2B5EF4-FFF2-40B4-BE49-F238E27FC236}">
                <a16:creationId xmlns:a16="http://schemas.microsoft.com/office/drawing/2014/main" xmlns="" id="{1F5E0980-1697-4502-83FD-CF6DDB52CA4F}"/>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EC6600AA-F9C5-42F3-8875-2A5C6AB4672D}"/>
              </a:ext>
            </a:extLst>
          </p:cNvPr>
          <p:cNvSpPr/>
          <p:nvPr/>
        </p:nvSpPr>
        <p:spPr>
          <a:xfrm>
            <a:off x="1879601" y="765524"/>
            <a:ext cx="2203884" cy="523220"/>
          </a:xfrm>
          <a:prstGeom prst="rect">
            <a:avLst/>
          </a:prstGeom>
        </p:spPr>
        <p:txBody>
          <a:bodyPr wrap="square">
            <a:spAutoFit/>
          </a:bodyPr>
          <a:lstStyle/>
          <a:p>
            <a:pPr lvl="0" defTabSz="914400">
              <a:defRPr/>
            </a:pPr>
            <a:r>
              <a:rPr lang="ka-GE" sz="2800" b="1" dirty="0" smtClean="0">
                <a:latin typeface="Chicago" panose="020B0604020202020204" pitchFamily="34" charset="0"/>
              </a:rPr>
              <a:t>აგროპარკი</a:t>
            </a:r>
            <a:endParaRPr lang="en-US" sz="2800" b="1" dirty="0">
              <a:latin typeface="Chicago" panose="020B0604020202020204" pitchFamily="34" charset="0"/>
            </a:endParaRPr>
          </a:p>
        </p:txBody>
      </p:sp>
      <p:sp>
        <p:nvSpPr>
          <p:cNvPr id="15" name="Rectangle 14">
            <a:extLst>
              <a:ext uri="{FF2B5EF4-FFF2-40B4-BE49-F238E27FC236}">
                <a16:creationId xmlns:a16="http://schemas.microsoft.com/office/drawing/2014/main" xmlns="" id="{40C2E502-9FF7-433C-8AA1-D07B92559858}"/>
              </a:ext>
            </a:extLst>
          </p:cNvPr>
          <p:cNvSpPr/>
          <p:nvPr/>
        </p:nvSpPr>
        <p:spPr>
          <a:xfrm>
            <a:off x="0" y="1496964"/>
            <a:ext cx="5304827" cy="923330"/>
          </a:xfrm>
          <a:prstGeom prst="rect">
            <a:avLst/>
          </a:prstGeom>
        </p:spPr>
        <p:txBody>
          <a:bodyPr wrap="square">
            <a:spAutoFit/>
          </a:bodyPr>
          <a:lstStyle/>
          <a:p>
            <a:pPr algn="just">
              <a:lnSpc>
                <a:spcPct val="150000"/>
              </a:lnSpc>
            </a:pPr>
            <a:r>
              <a:rPr lang="ka-GE" sz="1200" dirty="0" smtClean="0">
                <a:latin typeface="BPG Nino Mtavruli" panose="02000506000000020004" pitchFamily="2" charset="0"/>
              </a:rPr>
              <a:t>აგროპარკის მოდელი დაფუძნებულია რამდენიმე დაინერესებულ მხარეზე. მისი დამფუძნებელი შეიძლება იყოს დაინტერებეული ინვესტორი ან ინვესტორთა ჯგუფი, ან ისნის სახელმწიფოსთან ერთად</a:t>
            </a:r>
            <a:r>
              <a:rPr lang="en-US" sz="1200" dirty="0" smtClean="0">
                <a:latin typeface="BPG Nino Mtavruli" panose="02000506000000020004" pitchFamily="2" charset="0"/>
              </a:rPr>
              <a:t>. </a:t>
            </a:r>
            <a:endParaRPr lang="en-US" sz="1200" dirty="0">
              <a:latin typeface="BPG Nino Mtavruli" panose="02000506000000020004" pitchFamily="2" charset="0"/>
            </a:endParaRPr>
          </a:p>
        </p:txBody>
      </p:sp>
      <p:graphicFrame>
        <p:nvGraphicFramePr>
          <p:cNvPr id="6" name="Diagram 5">
            <a:extLst>
              <a:ext uri="{FF2B5EF4-FFF2-40B4-BE49-F238E27FC236}">
                <a16:creationId xmlns:a16="http://schemas.microsoft.com/office/drawing/2014/main" xmlns="" id="{1553B09D-94B0-4F71-A97B-171FA31BD3CF}"/>
              </a:ext>
            </a:extLst>
          </p:cNvPr>
          <p:cNvGraphicFramePr/>
          <p:nvPr>
            <p:extLst>
              <p:ext uri="{D42A27DB-BD31-4B8C-83A1-F6EECF244321}">
                <p14:modId xmlns:p14="http://schemas.microsoft.com/office/powerpoint/2010/main" val="1472951603"/>
              </p:ext>
            </p:extLst>
          </p:nvPr>
        </p:nvGraphicFramePr>
        <p:xfrm>
          <a:off x="295094" y="2539952"/>
          <a:ext cx="4734106" cy="41726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1421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ED1855EF-A553-4432-9EBB-9D977F4B5D97}"/>
              </a:ext>
            </a:extLst>
          </p:cNvPr>
          <p:cNvPicPr>
            <a:picLocks noChangeAspect="1"/>
          </p:cNvPicPr>
          <p:nvPr/>
        </p:nvPicPr>
        <p:blipFill rotWithShape="1">
          <a:blip r:embed="rId2">
            <a:extLst>
              <a:ext uri="{28A0092B-C50C-407E-A947-70E740481C1C}">
                <a14:useLocalDpi xmlns:a14="http://schemas.microsoft.com/office/drawing/2010/main" val="0"/>
              </a:ext>
            </a:extLst>
          </a:blip>
          <a:srcRect t="20849" b="4058"/>
          <a:stretch/>
        </p:blipFill>
        <p:spPr>
          <a:xfrm>
            <a:off x="0" y="0"/>
            <a:ext cx="9144000" cy="2210765"/>
          </a:xfrm>
          <a:prstGeom prst="rect">
            <a:avLst/>
          </a:prstGeom>
        </p:spPr>
      </p:pic>
      <p:sp>
        <p:nvSpPr>
          <p:cNvPr id="8" name="Rectangle 7">
            <a:extLst>
              <a:ext uri="{FF2B5EF4-FFF2-40B4-BE49-F238E27FC236}">
                <a16:creationId xmlns:a16="http://schemas.microsoft.com/office/drawing/2014/main" xmlns=""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8DA37725-577C-4B5F-910D-8B55878F2FAF}"/>
              </a:ext>
            </a:extLst>
          </p:cNvPr>
          <p:cNvSpPr/>
          <p:nvPr/>
        </p:nvSpPr>
        <p:spPr>
          <a:xfrm>
            <a:off x="723901" y="765524"/>
            <a:ext cx="3359584" cy="523220"/>
          </a:xfrm>
          <a:prstGeom prst="rect">
            <a:avLst/>
          </a:prstGeom>
        </p:spPr>
        <p:txBody>
          <a:bodyPr wrap="square">
            <a:spAutoFit/>
          </a:bodyPr>
          <a:lstStyle/>
          <a:p>
            <a:pPr lvl="0" defTabSz="914400">
              <a:defRPr/>
            </a:pPr>
            <a:r>
              <a:rPr lang="ka-GE" sz="2800" b="1" dirty="0" smtClean="0">
                <a:latin typeface="Chicago" panose="020B0604020202020204" pitchFamily="34" charset="0"/>
              </a:rPr>
              <a:t>ბიზნეს მოდელი</a:t>
            </a:r>
            <a:endParaRPr lang="en-US" sz="2800" b="1" dirty="0">
              <a:latin typeface="Chicago" panose="020B0604020202020204" pitchFamily="34" charset="0"/>
            </a:endParaRPr>
          </a:p>
        </p:txBody>
      </p:sp>
      <p:sp>
        <p:nvSpPr>
          <p:cNvPr id="7" name="Rectangle 6">
            <a:extLst>
              <a:ext uri="{FF2B5EF4-FFF2-40B4-BE49-F238E27FC236}">
                <a16:creationId xmlns:a16="http://schemas.microsoft.com/office/drawing/2014/main" xmlns="" id="{77BF309B-0B87-470B-B4A5-183B6968E9B7}"/>
              </a:ext>
            </a:extLst>
          </p:cNvPr>
          <p:cNvSpPr/>
          <p:nvPr/>
        </p:nvSpPr>
        <p:spPr>
          <a:xfrm>
            <a:off x="254000" y="2221154"/>
            <a:ext cx="8724900" cy="2354491"/>
          </a:xfrm>
          <a:prstGeom prst="rect">
            <a:avLst/>
          </a:prstGeom>
        </p:spPr>
        <p:txBody>
          <a:bodyPr wrap="square">
            <a:spAutoFit/>
          </a:bodyPr>
          <a:lstStyle/>
          <a:p>
            <a:pPr marL="285750" indent="-285750" algn="just">
              <a:lnSpc>
                <a:spcPct val="150000"/>
              </a:lnSpc>
              <a:buBlip>
                <a:blip r:embed="rId3"/>
              </a:buBlip>
            </a:pPr>
            <a:r>
              <a:rPr lang="ka-GE" sz="1400" dirty="0">
                <a:latin typeface="BPG Nino Mtavruli" panose="02000506000000020004" pitchFamily="2" charset="0"/>
                <a:ea typeface="Calibri" panose="020F0502020204030204" pitchFamily="34" charset="0"/>
              </a:rPr>
              <a:t>მწვანილის მოყვანისა და ექსპორტის მთლიანი პროცესი შეიძლება დაიყოს სხვადასხვა ბიზნეს ერთეულებად. შემოთავაზებული ბიზნეს მოდელის პროექტი დაყოფილია ორ ნაწილად: </a:t>
            </a:r>
            <a:r>
              <a:rPr lang="ka-GE" sz="1400" dirty="0" smtClean="0">
                <a:latin typeface="BPG Nino Mtavruli" panose="02000506000000020004" pitchFamily="2" charset="0"/>
                <a:ea typeface="Calibri" panose="020F0502020204030204" pitchFamily="34" charset="0"/>
              </a:rPr>
              <a:t>წარმოება და </a:t>
            </a:r>
            <a:r>
              <a:rPr lang="ka-GE" sz="1400" dirty="0">
                <a:latin typeface="BPG Nino Mtavruli" panose="02000506000000020004" pitchFamily="2" charset="0"/>
                <a:ea typeface="Calibri" panose="020F0502020204030204" pitchFamily="34" charset="0"/>
              </a:rPr>
              <a:t>აგროპარკი </a:t>
            </a:r>
            <a:r>
              <a:rPr lang="en-US" sz="1400" dirty="0" smtClean="0">
                <a:latin typeface="BPG Nino Mtavruli" panose="02000506000000020004" pitchFamily="2" charset="0"/>
                <a:ea typeface="Calibri" panose="020F0502020204030204" pitchFamily="34" charset="0"/>
              </a:rPr>
              <a:t>. </a:t>
            </a:r>
            <a:endParaRPr lang="en-US" sz="1400" dirty="0">
              <a:latin typeface="BPG Nino Mtavruli" panose="02000506000000020004" pitchFamily="2" charset="0"/>
              <a:ea typeface="Calibri" panose="020F0502020204030204" pitchFamily="34" charset="0"/>
            </a:endParaRPr>
          </a:p>
          <a:p>
            <a:pPr marL="285750" indent="-285750" algn="just">
              <a:lnSpc>
                <a:spcPct val="150000"/>
              </a:lnSpc>
              <a:buBlip>
                <a:blip r:embed="rId3"/>
              </a:buBlip>
            </a:pPr>
            <a:r>
              <a:rPr lang="ka-GE" sz="1400" dirty="0" smtClean="0">
                <a:latin typeface="BPG Nino Mtavruli" panose="02000506000000020004" pitchFamily="2" charset="0"/>
              </a:rPr>
              <a:t>მწარმოებელბი არიან კერძო ფერმერები, რომლებიც იჯარით იღებენ სათბურებს აგროპარკის ტერიტორიაზე, აწარმოებენ მწვანილს საესპორტო სტანდარტების შესაბამისად.</a:t>
            </a:r>
            <a:r>
              <a:rPr lang="en-US" sz="1400" dirty="0" smtClean="0">
                <a:latin typeface="BPG Nino Mtavruli" panose="02000506000000020004" pitchFamily="2" charset="0"/>
              </a:rPr>
              <a:t> </a:t>
            </a:r>
            <a:r>
              <a:rPr lang="ka-GE" sz="1400" dirty="0">
                <a:latin typeface="BPG Nino Mtavruli" panose="02000506000000020004" pitchFamily="2" charset="0"/>
              </a:rPr>
              <a:t>წაარმოებული პროდუქცია მიეყიდება აგროპარკს, რომელიცშეგდება სხვადასხვა მეურნეოებისაგან: სათბურები, ტრანსპორტირება, შეფუთვა, ექსპორტირება, გაყიდვები, მარკეტინგი და ა.შ.</a:t>
            </a:r>
            <a:endParaRPr lang="en-US" sz="1400" dirty="0">
              <a:latin typeface="BPG Nino Mtavruli" panose="02000506000000020004" pitchFamily="2" charset="0"/>
            </a:endParaRPr>
          </a:p>
        </p:txBody>
      </p:sp>
      <p:graphicFrame>
        <p:nvGraphicFramePr>
          <p:cNvPr id="9" name="Diagram 8">
            <a:extLst>
              <a:ext uri="{FF2B5EF4-FFF2-40B4-BE49-F238E27FC236}">
                <a16:creationId xmlns:a16="http://schemas.microsoft.com/office/drawing/2014/main" xmlns="" id="{5CA9A747-73D7-4A1C-935B-12AC01D838E7}"/>
              </a:ext>
            </a:extLst>
          </p:cNvPr>
          <p:cNvGraphicFramePr/>
          <p:nvPr>
            <p:extLst>
              <p:ext uri="{D42A27DB-BD31-4B8C-83A1-F6EECF244321}">
                <p14:modId xmlns:p14="http://schemas.microsoft.com/office/powerpoint/2010/main" val="2476342603"/>
              </p:ext>
            </p:extLst>
          </p:nvPr>
        </p:nvGraphicFramePr>
        <p:xfrm>
          <a:off x="902825" y="3982989"/>
          <a:ext cx="7511970" cy="27354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29121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ED1855EF-A553-4432-9EBB-9D977F4B5D97}"/>
              </a:ext>
            </a:extLst>
          </p:cNvPr>
          <p:cNvPicPr>
            <a:picLocks noChangeAspect="1"/>
          </p:cNvPicPr>
          <p:nvPr/>
        </p:nvPicPr>
        <p:blipFill rotWithShape="1">
          <a:blip r:embed="rId2">
            <a:extLst>
              <a:ext uri="{28A0092B-C50C-407E-A947-70E740481C1C}">
                <a14:useLocalDpi xmlns:a14="http://schemas.microsoft.com/office/drawing/2010/main" val="0"/>
              </a:ext>
            </a:extLst>
          </a:blip>
          <a:srcRect t="20849" b="4058"/>
          <a:stretch/>
        </p:blipFill>
        <p:spPr>
          <a:xfrm>
            <a:off x="0" y="0"/>
            <a:ext cx="9144000" cy="2303362"/>
          </a:xfrm>
          <a:prstGeom prst="rect">
            <a:avLst/>
          </a:prstGeom>
        </p:spPr>
      </p:pic>
      <p:sp>
        <p:nvSpPr>
          <p:cNvPr id="8" name="Rectangle 7">
            <a:extLst>
              <a:ext uri="{FF2B5EF4-FFF2-40B4-BE49-F238E27FC236}">
                <a16:creationId xmlns:a16="http://schemas.microsoft.com/office/drawing/2014/main" xmlns=""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8DA37725-577C-4B5F-910D-8B55878F2FAF}"/>
              </a:ext>
            </a:extLst>
          </p:cNvPr>
          <p:cNvSpPr/>
          <p:nvPr/>
        </p:nvSpPr>
        <p:spPr>
          <a:xfrm>
            <a:off x="158730" y="780764"/>
            <a:ext cx="2743059" cy="461665"/>
          </a:xfrm>
          <a:prstGeom prst="rect">
            <a:avLst/>
          </a:prstGeom>
        </p:spPr>
        <p:txBody>
          <a:bodyPr wrap="none">
            <a:spAutoFit/>
          </a:bodyPr>
          <a:lstStyle/>
          <a:p>
            <a:pPr lvl="0" defTabSz="914400">
              <a:defRPr/>
            </a:pPr>
            <a:r>
              <a:rPr lang="ka-GE" sz="2400" b="1" dirty="0" smtClean="0">
                <a:latin typeface="Chicago" panose="020B0604020202020204" pitchFamily="34" charset="0"/>
              </a:rPr>
              <a:t>მოდელის აღწერა</a:t>
            </a:r>
            <a:endParaRPr lang="en-US" sz="2400" b="1" dirty="0">
              <a:latin typeface="Chicago" panose="020B0604020202020204" pitchFamily="34" charset="0"/>
            </a:endParaRPr>
          </a:p>
        </p:txBody>
      </p:sp>
      <p:sp>
        <p:nvSpPr>
          <p:cNvPr id="86" name="Rectangle 85">
            <a:extLst>
              <a:ext uri="{FF2B5EF4-FFF2-40B4-BE49-F238E27FC236}">
                <a16:creationId xmlns:a16="http://schemas.microsoft.com/office/drawing/2014/main" xmlns="" id="{58A729BC-2387-44C9-A358-9FD3C8D1B98B}"/>
              </a:ext>
            </a:extLst>
          </p:cNvPr>
          <p:cNvSpPr/>
          <p:nvPr/>
        </p:nvSpPr>
        <p:spPr>
          <a:xfrm>
            <a:off x="364566" y="2781898"/>
            <a:ext cx="3285850" cy="923330"/>
          </a:xfrm>
          <a:prstGeom prst="rect">
            <a:avLst/>
          </a:prstGeom>
        </p:spPr>
        <p:txBody>
          <a:bodyPr wrap="square">
            <a:spAutoFit/>
          </a:bodyPr>
          <a:lstStyle/>
          <a:p>
            <a:pPr>
              <a:lnSpc>
                <a:spcPct val="150000"/>
              </a:lnSpc>
              <a:buClr>
                <a:schemeClr val="accent1">
                  <a:lumMod val="75000"/>
                </a:schemeClr>
              </a:buClr>
            </a:pPr>
            <a:r>
              <a:rPr lang="ka-GE" sz="1200" dirty="0" smtClean="0">
                <a:latin typeface="BPG Nino Mtavruli" panose="02000506000000020004" pitchFamily="2" charset="0"/>
              </a:rPr>
              <a:t>კლასტერს ეყოლება მცირე, საშუალო და დიდი ინვესტორები, მეწარმეები, მწარმოებლები</a:t>
            </a:r>
            <a:r>
              <a:rPr lang="en-US" sz="1200" dirty="0" smtClean="0">
                <a:latin typeface="BPG Nino Mtavruli" panose="02000506000000020004" pitchFamily="2" charset="0"/>
              </a:rPr>
              <a:t>.</a:t>
            </a:r>
            <a:endParaRPr lang="ka-GE" sz="1200" dirty="0">
              <a:latin typeface="BPG Nino Mtavruli" panose="02000506000000020004" pitchFamily="2" charset="0"/>
              <a:cs typeface="Times New Roman" panose="02020603050405020304" pitchFamily="18" charset="0"/>
            </a:endParaRPr>
          </a:p>
        </p:txBody>
      </p:sp>
      <p:sp>
        <p:nvSpPr>
          <p:cNvPr id="87" name="Rectangle 86">
            <a:extLst>
              <a:ext uri="{FF2B5EF4-FFF2-40B4-BE49-F238E27FC236}">
                <a16:creationId xmlns:a16="http://schemas.microsoft.com/office/drawing/2014/main" xmlns="" id="{BAF1372A-A636-4889-A757-DAC131A838E5}"/>
              </a:ext>
            </a:extLst>
          </p:cNvPr>
          <p:cNvSpPr/>
          <p:nvPr/>
        </p:nvSpPr>
        <p:spPr>
          <a:xfrm>
            <a:off x="6122240" y="3854825"/>
            <a:ext cx="2681611" cy="1200329"/>
          </a:xfrm>
          <a:prstGeom prst="rect">
            <a:avLst/>
          </a:prstGeom>
        </p:spPr>
        <p:txBody>
          <a:bodyPr wrap="square">
            <a:spAutoFit/>
          </a:bodyPr>
          <a:lstStyle/>
          <a:p>
            <a:pPr algn="just">
              <a:lnSpc>
                <a:spcPct val="150000"/>
              </a:lnSpc>
            </a:pPr>
            <a:r>
              <a:rPr lang="ka-GE" sz="1200" dirty="0" smtClean="0">
                <a:latin typeface="BPG Nino Mtavruli" panose="02000506000000020004" pitchFamily="2" charset="0"/>
              </a:rPr>
              <a:t>თითოეულ მწარმოებელს აქვს თავის საწარმოო ფართი, საბაზისო მოთხოვნებით აღჭურვილი სათბურები,</a:t>
            </a:r>
            <a:r>
              <a:rPr lang="en-US" sz="1200" dirty="0" smtClean="0">
                <a:latin typeface="BPG Nino Mtavruli" panose="02000506000000020004" pitchFamily="2" charset="0"/>
              </a:rPr>
              <a:t>.</a:t>
            </a:r>
            <a:endParaRPr lang="ka-GE" sz="1200" dirty="0">
              <a:latin typeface="BPG Nino Mtavruli" panose="02000506000000020004" pitchFamily="2" charset="0"/>
              <a:cs typeface="Times New Roman" panose="02020603050405020304" pitchFamily="18" charset="0"/>
            </a:endParaRPr>
          </a:p>
        </p:txBody>
      </p:sp>
      <p:sp>
        <p:nvSpPr>
          <p:cNvPr id="109" name="Rectangle 108">
            <a:extLst>
              <a:ext uri="{FF2B5EF4-FFF2-40B4-BE49-F238E27FC236}">
                <a16:creationId xmlns:a16="http://schemas.microsoft.com/office/drawing/2014/main" xmlns="" id="{D37E1E05-23D0-411E-8562-F927F0F9C3B8}"/>
              </a:ext>
            </a:extLst>
          </p:cNvPr>
          <p:cNvSpPr/>
          <p:nvPr/>
        </p:nvSpPr>
        <p:spPr>
          <a:xfrm>
            <a:off x="4696565" y="2781898"/>
            <a:ext cx="4107286" cy="895694"/>
          </a:xfrm>
          <a:prstGeom prst="rect">
            <a:avLst/>
          </a:prstGeom>
        </p:spPr>
        <p:txBody>
          <a:bodyPr wrap="square">
            <a:spAutoFit/>
          </a:bodyPr>
          <a:lstStyle/>
          <a:p>
            <a:pPr algn="just">
              <a:lnSpc>
                <a:spcPct val="150000"/>
              </a:lnSpc>
            </a:pPr>
            <a:r>
              <a:rPr lang="ka-GE" sz="1200" dirty="0">
                <a:latin typeface="BPG Nino Mtavruli" panose="02000506000000020004" pitchFamily="2" charset="0"/>
              </a:rPr>
              <a:t>საექსპორტო </a:t>
            </a:r>
            <a:r>
              <a:rPr lang="ka-GE" sz="1200" dirty="0" smtClean="0">
                <a:latin typeface="BPG Nino Mtavruli" panose="02000506000000020004" pitchFamily="2" charset="0"/>
              </a:rPr>
              <a:t>კომპანია განთავსდება </a:t>
            </a:r>
            <a:r>
              <a:rPr lang="ka-GE" sz="1200" dirty="0">
                <a:latin typeface="BPG Nino Mtavruli" panose="02000506000000020004" pitchFamily="2" charset="0"/>
              </a:rPr>
              <a:t>როგორც დამოუკიდებელი სუბიექტი </a:t>
            </a:r>
            <a:r>
              <a:rPr lang="ka-GE" sz="1200" dirty="0" smtClean="0">
                <a:latin typeface="BPG Nino Mtavruli" panose="02000506000000020004" pitchFamily="2" charset="0"/>
              </a:rPr>
              <a:t>კლასტეური </a:t>
            </a:r>
            <a:r>
              <a:rPr lang="ka-GE" sz="1200" dirty="0">
                <a:latin typeface="BPG Nino Mtavruli" panose="02000506000000020004" pitchFamily="2" charset="0"/>
              </a:rPr>
              <a:t>არეალით </a:t>
            </a:r>
            <a:r>
              <a:rPr lang="ka-GE" sz="1200" dirty="0" smtClean="0">
                <a:latin typeface="BPG Nino Mtavruli" panose="02000506000000020004" pitchFamily="2" charset="0"/>
              </a:rPr>
              <a:t> </a:t>
            </a:r>
            <a:r>
              <a:rPr lang="ka-GE" sz="1200" dirty="0">
                <a:latin typeface="BPG Nino Mtavruli" panose="02000506000000020004" pitchFamily="2" charset="0"/>
              </a:rPr>
              <a:t>დახარისხება / შეფუთვა / სასაწყობო </a:t>
            </a:r>
            <a:r>
              <a:rPr lang="ka-GE" sz="1200" dirty="0" smtClean="0">
                <a:latin typeface="BPG Nino Mtavruli" panose="02000506000000020004" pitchFamily="2" charset="0"/>
              </a:rPr>
              <a:t>ინფრასტრუქტურა.</a:t>
            </a:r>
            <a:endParaRPr lang="ka-GE" sz="1200" dirty="0">
              <a:latin typeface="BPG Nino Mtavruli" panose="02000506000000020004" pitchFamily="2" charset="0"/>
            </a:endParaRPr>
          </a:p>
        </p:txBody>
      </p:sp>
      <p:sp>
        <p:nvSpPr>
          <p:cNvPr id="110" name="Rectangle 109">
            <a:extLst>
              <a:ext uri="{FF2B5EF4-FFF2-40B4-BE49-F238E27FC236}">
                <a16:creationId xmlns:a16="http://schemas.microsoft.com/office/drawing/2014/main" xmlns="" id="{A7D845A0-C228-4646-B16E-B200EEAF8B88}"/>
              </a:ext>
            </a:extLst>
          </p:cNvPr>
          <p:cNvSpPr/>
          <p:nvPr/>
        </p:nvSpPr>
        <p:spPr>
          <a:xfrm>
            <a:off x="6213897" y="5803801"/>
            <a:ext cx="2773839" cy="646331"/>
          </a:xfrm>
          <a:prstGeom prst="rect">
            <a:avLst/>
          </a:prstGeom>
        </p:spPr>
        <p:txBody>
          <a:bodyPr wrap="square">
            <a:spAutoFit/>
          </a:bodyPr>
          <a:lstStyle/>
          <a:p>
            <a:pPr algn="ctr"/>
            <a:r>
              <a:rPr lang="ka-GE" b="1" i="1" dirty="0">
                <a:latin typeface="BPG Nino Mtavruli" panose="02000506000000020004" pitchFamily="2" charset="0"/>
                <a:cs typeface="Times New Roman" panose="02020603050405020304" pitchFamily="18" charset="0"/>
              </a:rPr>
              <a:t>42 </a:t>
            </a:r>
            <a:r>
              <a:rPr lang="ka-GE" b="1" i="1" dirty="0" smtClean="0">
                <a:latin typeface="BPG Nino Mtavruli" panose="02000506000000020004" pitchFamily="2" charset="0"/>
                <a:cs typeface="Times New Roman" panose="02020603050405020304" pitchFamily="18" charset="0"/>
              </a:rPr>
              <a:t>ჰა სასათბურე კლასტერი</a:t>
            </a:r>
            <a:endParaRPr lang="ka-GE" b="1" i="1" dirty="0">
              <a:latin typeface="BPG Nino Mtavruli" panose="02000506000000020004" pitchFamily="2" charset="0"/>
            </a:endParaRPr>
          </a:p>
        </p:txBody>
      </p:sp>
      <p:pic>
        <p:nvPicPr>
          <p:cNvPr id="127" name="Picture 126">
            <a:extLst>
              <a:ext uri="{FF2B5EF4-FFF2-40B4-BE49-F238E27FC236}">
                <a16:creationId xmlns:a16="http://schemas.microsoft.com/office/drawing/2014/main" xmlns="" id="{565E0B44-1028-45C1-B069-38A7EAD553A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50" b="13421"/>
          <a:stretch/>
        </p:blipFill>
        <p:spPr>
          <a:xfrm>
            <a:off x="1064869" y="3753126"/>
            <a:ext cx="1056097" cy="748030"/>
          </a:xfrm>
          <a:prstGeom prst="rect">
            <a:avLst/>
          </a:prstGeom>
        </p:spPr>
      </p:pic>
      <p:pic>
        <p:nvPicPr>
          <p:cNvPr id="128" name="Picture 127">
            <a:extLst>
              <a:ext uri="{FF2B5EF4-FFF2-40B4-BE49-F238E27FC236}">
                <a16:creationId xmlns:a16="http://schemas.microsoft.com/office/drawing/2014/main" xmlns="" id="{B4F62533-F4CD-4E8E-B2B1-5766AA2A86B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50" b="13421"/>
          <a:stretch/>
        </p:blipFill>
        <p:spPr>
          <a:xfrm>
            <a:off x="173342" y="4790863"/>
            <a:ext cx="1056097" cy="748030"/>
          </a:xfrm>
          <a:prstGeom prst="rect">
            <a:avLst/>
          </a:prstGeom>
        </p:spPr>
      </p:pic>
      <p:pic>
        <p:nvPicPr>
          <p:cNvPr id="129" name="Picture 128">
            <a:extLst>
              <a:ext uri="{FF2B5EF4-FFF2-40B4-BE49-F238E27FC236}">
                <a16:creationId xmlns:a16="http://schemas.microsoft.com/office/drawing/2014/main" xmlns="" id="{BF314DC1-A81B-430A-A3E6-79B000E3CE1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50" b="13421"/>
          <a:stretch/>
        </p:blipFill>
        <p:spPr>
          <a:xfrm>
            <a:off x="985645" y="5716362"/>
            <a:ext cx="1056097" cy="748030"/>
          </a:xfrm>
          <a:prstGeom prst="rect">
            <a:avLst/>
          </a:prstGeom>
        </p:spPr>
      </p:pic>
      <p:pic>
        <p:nvPicPr>
          <p:cNvPr id="130" name="Picture 129">
            <a:extLst>
              <a:ext uri="{FF2B5EF4-FFF2-40B4-BE49-F238E27FC236}">
                <a16:creationId xmlns:a16="http://schemas.microsoft.com/office/drawing/2014/main" xmlns="" id="{40F8E7F1-BF61-4260-B9CB-65365F15A2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50" b="13421"/>
          <a:stretch/>
        </p:blipFill>
        <p:spPr>
          <a:xfrm>
            <a:off x="1923690" y="4790863"/>
            <a:ext cx="1056097" cy="748030"/>
          </a:xfrm>
          <a:prstGeom prst="rect">
            <a:avLst/>
          </a:prstGeom>
        </p:spPr>
      </p:pic>
      <p:pic>
        <p:nvPicPr>
          <p:cNvPr id="131" name="Picture 130">
            <a:extLst>
              <a:ext uri="{FF2B5EF4-FFF2-40B4-BE49-F238E27FC236}">
                <a16:creationId xmlns:a16="http://schemas.microsoft.com/office/drawing/2014/main" xmlns="" id="{5AE3DEE6-3700-4635-A09E-3B6E761351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50" b="13421"/>
          <a:stretch/>
        </p:blipFill>
        <p:spPr>
          <a:xfrm>
            <a:off x="2833137" y="3750206"/>
            <a:ext cx="1056097" cy="748030"/>
          </a:xfrm>
          <a:prstGeom prst="rect">
            <a:avLst/>
          </a:prstGeom>
        </p:spPr>
      </p:pic>
      <p:pic>
        <p:nvPicPr>
          <p:cNvPr id="132" name="Picture 131">
            <a:extLst>
              <a:ext uri="{FF2B5EF4-FFF2-40B4-BE49-F238E27FC236}">
                <a16:creationId xmlns:a16="http://schemas.microsoft.com/office/drawing/2014/main" xmlns="" id="{4E150089-02A1-4C23-A0BA-47A7D098E6B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50" b="13421"/>
          <a:stretch/>
        </p:blipFill>
        <p:spPr>
          <a:xfrm>
            <a:off x="3838607" y="4730874"/>
            <a:ext cx="1056097" cy="748030"/>
          </a:xfrm>
          <a:prstGeom prst="rect">
            <a:avLst/>
          </a:prstGeom>
        </p:spPr>
      </p:pic>
      <p:pic>
        <p:nvPicPr>
          <p:cNvPr id="133" name="Picture 132">
            <a:extLst>
              <a:ext uri="{FF2B5EF4-FFF2-40B4-BE49-F238E27FC236}">
                <a16:creationId xmlns:a16="http://schemas.microsoft.com/office/drawing/2014/main" xmlns="" id="{81E8528B-7FFC-4B71-B2A6-994CFF0DCA0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50" b="13421"/>
          <a:stretch/>
        </p:blipFill>
        <p:spPr>
          <a:xfrm>
            <a:off x="4601405" y="3757122"/>
            <a:ext cx="1056097" cy="748030"/>
          </a:xfrm>
          <a:prstGeom prst="rect">
            <a:avLst/>
          </a:prstGeom>
        </p:spPr>
      </p:pic>
      <p:pic>
        <p:nvPicPr>
          <p:cNvPr id="134" name="Picture 133">
            <a:extLst>
              <a:ext uri="{FF2B5EF4-FFF2-40B4-BE49-F238E27FC236}">
                <a16:creationId xmlns:a16="http://schemas.microsoft.com/office/drawing/2014/main" xmlns="" id="{762BCCE9-BA48-4E06-A156-DEFC5A8DC8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50" b="13421"/>
          <a:stretch/>
        </p:blipFill>
        <p:spPr>
          <a:xfrm>
            <a:off x="4572000" y="5716362"/>
            <a:ext cx="1056097" cy="748030"/>
          </a:xfrm>
          <a:prstGeom prst="rect">
            <a:avLst/>
          </a:prstGeom>
        </p:spPr>
      </p:pic>
      <p:pic>
        <p:nvPicPr>
          <p:cNvPr id="135" name="Picture 134">
            <a:extLst>
              <a:ext uri="{FF2B5EF4-FFF2-40B4-BE49-F238E27FC236}">
                <a16:creationId xmlns:a16="http://schemas.microsoft.com/office/drawing/2014/main" xmlns="" id="{9AD363D9-1B8F-49A9-916A-522F69D2E1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50" b="13421"/>
          <a:stretch/>
        </p:blipFill>
        <p:spPr>
          <a:xfrm>
            <a:off x="2719278" y="5716362"/>
            <a:ext cx="1056097" cy="748030"/>
          </a:xfrm>
          <a:prstGeom prst="rect">
            <a:avLst/>
          </a:prstGeom>
        </p:spPr>
      </p:pic>
      <p:pic>
        <p:nvPicPr>
          <p:cNvPr id="136" name="Picture 135">
            <a:extLst>
              <a:ext uri="{FF2B5EF4-FFF2-40B4-BE49-F238E27FC236}">
                <a16:creationId xmlns:a16="http://schemas.microsoft.com/office/drawing/2014/main" xmlns="" id="{D4E6132D-18B0-4A69-9D9A-00D21D8F8B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5750" b="13421"/>
          <a:stretch/>
        </p:blipFill>
        <p:spPr>
          <a:xfrm>
            <a:off x="5405647" y="4730874"/>
            <a:ext cx="1056097" cy="748030"/>
          </a:xfrm>
          <a:prstGeom prst="rect">
            <a:avLst/>
          </a:prstGeom>
        </p:spPr>
      </p:pic>
      <p:pic>
        <p:nvPicPr>
          <p:cNvPr id="5" name="Picture 4">
            <a:extLst>
              <a:ext uri="{FF2B5EF4-FFF2-40B4-BE49-F238E27FC236}">
                <a16:creationId xmlns:a16="http://schemas.microsoft.com/office/drawing/2014/main" xmlns="" id="{D4E64A2F-6D07-4D25-9447-7F384D906D55}"/>
              </a:ext>
            </a:extLst>
          </p:cNvPr>
          <p:cNvPicPr>
            <a:picLocks noChangeAspect="1"/>
          </p:cNvPicPr>
          <p:nvPr/>
        </p:nvPicPr>
        <p:blipFill rotWithShape="1">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1412746" y="4678625"/>
            <a:ext cx="424679" cy="709124"/>
          </a:xfrm>
          <a:prstGeom prst="rect">
            <a:avLst/>
          </a:prstGeom>
        </p:spPr>
      </p:pic>
      <p:pic>
        <p:nvPicPr>
          <p:cNvPr id="137" name="Picture 136">
            <a:extLst>
              <a:ext uri="{FF2B5EF4-FFF2-40B4-BE49-F238E27FC236}">
                <a16:creationId xmlns:a16="http://schemas.microsoft.com/office/drawing/2014/main" xmlns="" id="{656BA79F-7B54-4085-9C93-43AC25F9C26D}"/>
              </a:ext>
            </a:extLst>
          </p:cNvPr>
          <p:cNvPicPr>
            <a:picLocks noChangeAspect="1"/>
          </p:cNvPicPr>
          <p:nvPr/>
        </p:nvPicPr>
        <p:blipFill rotWithShape="1">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2296486" y="3786030"/>
            <a:ext cx="424679" cy="709124"/>
          </a:xfrm>
          <a:prstGeom prst="rect">
            <a:avLst/>
          </a:prstGeom>
        </p:spPr>
      </p:pic>
      <p:pic>
        <p:nvPicPr>
          <p:cNvPr id="138" name="Picture 137">
            <a:extLst>
              <a:ext uri="{FF2B5EF4-FFF2-40B4-BE49-F238E27FC236}">
                <a16:creationId xmlns:a16="http://schemas.microsoft.com/office/drawing/2014/main" xmlns="" id="{C42938DC-402C-4019-A540-B14B83C99F82}"/>
              </a:ext>
            </a:extLst>
          </p:cNvPr>
          <p:cNvPicPr>
            <a:picLocks noChangeAspect="1"/>
          </p:cNvPicPr>
          <p:nvPr/>
        </p:nvPicPr>
        <p:blipFill rotWithShape="1">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2194276" y="5718568"/>
            <a:ext cx="424679" cy="709124"/>
          </a:xfrm>
          <a:prstGeom prst="rect">
            <a:avLst/>
          </a:prstGeom>
        </p:spPr>
      </p:pic>
      <p:pic>
        <p:nvPicPr>
          <p:cNvPr id="139" name="Picture 138">
            <a:extLst>
              <a:ext uri="{FF2B5EF4-FFF2-40B4-BE49-F238E27FC236}">
                <a16:creationId xmlns:a16="http://schemas.microsoft.com/office/drawing/2014/main" xmlns="" id="{D6B30368-D9BD-435F-889E-A9DF4F0F1199}"/>
              </a:ext>
            </a:extLst>
          </p:cNvPr>
          <p:cNvPicPr>
            <a:picLocks noChangeAspect="1"/>
          </p:cNvPicPr>
          <p:nvPr/>
        </p:nvPicPr>
        <p:blipFill rotWithShape="1">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3246391" y="4765546"/>
            <a:ext cx="424679" cy="709124"/>
          </a:xfrm>
          <a:prstGeom prst="rect">
            <a:avLst/>
          </a:prstGeom>
        </p:spPr>
      </p:pic>
      <p:pic>
        <p:nvPicPr>
          <p:cNvPr id="140" name="Picture 139">
            <a:extLst>
              <a:ext uri="{FF2B5EF4-FFF2-40B4-BE49-F238E27FC236}">
                <a16:creationId xmlns:a16="http://schemas.microsoft.com/office/drawing/2014/main" xmlns="" id="{66439F1E-8AF1-4388-861C-C1D2BAFC86AC}"/>
              </a:ext>
            </a:extLst>
          </p:cNvPr>
          <p:cNvPicPr>
            <a:picLocks noChangeAspect="1"/>
          </p:cNvPicPr>
          <p:nvPr/>
        </p:nvPicPr>
        <p:blipFill rotWithShape="1">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4015131" y="5718440"/>
            <a:ext cx="424679" cy="709124"/>
          </a:xfrm>
          <a:prstGeom prst="rect">
            <a:avLst/>
          </a:prstGeom>
        </p:spPr>
      </p:pic>
      <p:pic>
        <p:nvPicPr>
          <p:cNvPr id="141" name="Picture 140">
            <a:extLst>
              <a:ext uri="{FF2B5EF4-FFF2-40B4-BE49-F238E27FC236}">
                <a16:creationId xmlns:a16="http://schemas.microsoft.com/office/drawing/2014/main" xmlns="" id="{C9D06601-33EC-495B-9D70-4F31775E9284}"/>
              </a:ext>
            </a:extLst>
          </p:cNvPr>
          <p:cNvPicPr>
            <a:picLocks noChangeAspect="1"/>
          </p:cNvPicPr>
          <p:nvPr/>
        </p:nvPicPr>
        <p:blipFill rotWithShape="1">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4067981" y="3776575"/>
            <a:ext cx="424679" cy="709124"/>
          </a:xfrm>
          <a:prstGeom prst="rect">
            <a:avLst/>
          </a:prstGeom>
        </p:spPr>
      </p:pic>
      <p:pic>
        <p:nvPicPr>
          <p:cNvPr id="142" name="Picture 141">
            <a:extLst>
              <a:ext uri="{FF2B5EF4-FFF2-40B4-BE49-F238E27FC236}">
                <a16:creationId xmlns:a16="http://schemas.microsoft.com/office/drawing/2014/main" xmlns="" id="{DD5E8457-F555-4B58-867F-E2BE993824BE}"/>
              </a:ext>
            </a:extLst>
          </p:cNvPr>
          <p:cNvPicPr>
            <a:picLocks noChangeAspect="1"/>
          </p:cNvPicPr>
          <p:nvPr/>
        </p:nvPicPr>
        <p:blipFill rotWithShape="1">
          <a:blip r:embed="rId4" cstate="print">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4980968" y="4765546"/>
            <a:ext cx="424679" cy="709124"/>
          </a:xfrm>
          <a:prstGeom prst="rect">
            <a:avLst/>
          </a:prstGeom>
        </p:spPr>
      </p:pic>
    </p:spTree>
    <p:extLst>
      <p:ext uri="{BB962C8B-B14F-4D97-AF65-F5344CB8AC3E}">
        <p14:creationId xmlns:p14="http://schemas.microsoft.com/office/powerpoint/2010/main" val="1963293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500"/>
                                        <p:tgtEl>
                                          <p:spTgt spid="8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9"/>
                                        </p:tgtEl>
                                        <p:attrNameLst>
                                          <p:attrName>style.visibility</p:attrName>
                                        </p:attrNameLst>
                                      </p:cBhvr>
                                      <p:to>
                                        <p:strVal val="visible"/>
                                      </p:to>
                                    </p:set>
                                    <p:animEffect transition="in" filter="wipe(left)">
                                      <p:cBhvr>
                                        <p:cTn id="15" dur="500"/>
                                        <p:tgtEl>
                                          <p:spTgt spid="10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109" grpId="0"/>
      <p:bldP spid="1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ED1855EF-A553-4432-9EBB-9D977F4B5D97}"/>
              </a:ext>
            </a:extLst>
          </p:cNvPr>
          <p:cNvPicPr>
            <a:picLocks noChangeAspect="1"/>
          </p:cNvPicPr>
          <p:nvPr/>
        </p:nvPicPr>
        <p:blipFill rotWithShape="1">
          <a:blip r:embed="rId2">
            <a:extLst>
              <a:ext uri="{28A0092B-C50C-407E-A947-70E740481C1C}">
                <a14:useLocalDpi xmlns:a14="http://schemas.microsoft.com/office/drawing/2010/main" val="0"/>
              </a:ext>
            </a:extLst>
          </a:blip>
          <a:srcRect t="20849" b="4058"/>
          <a:stretch/>
        </p:blipFill>
        <p:spPr>
          <a:xfrm>
            <a:off x="0" y="0"/>
            <a:ext cx="9144000" cy="2303362"/>
          </a:xfrm>
          <a:prstGeom prst="rect">
            <a:avLst/>
          </a:prstGeom>
        </p:spPr>
      </p:pic>
      <p:sp>
        <p:nvSpPr>
          <p:cNvPr id="8" name="Rectangle 7">
            <a:extLst>
              <a:ext uri="{FF2B5EF4-FFF2-40B4-BE49-F238E27FC236}">
                <a16:creationId xmlns:a16="http://schemas.microsoft.com/office/drawing/2014/main" xmlns=""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8DA37725-577C-4B5F-910D-8B55878F2FAF}"/>
              </a:ext>
            </a:extLst>
          </p:cNvPr>
          <p:cNvSpPr/>
          <p:nvPr/>
        </p:nvSpPr>
        <p:spPr>
          <a:xfrm>
            <a:off x="774700" y="796301"/>
            <a:ext cx="3308785" cy="461665"/>
          </a:xfrm>
          <a:prstGeom prst="rect">
            <a:avLst/>
          </a:prstGeom>
        </p:spPr>
        <p:txBody>
          <a:bodyPr wrap="square">
            <a:spAutoFit/>
          </a:bodyPr>
          <a:lstStyle/>
          <a:p>
            <a:pPr lvl="0" defTabSz="914400">
              <a:defRPr/>
            </a:pPr>
            <a:r>
              <a:rPr lang="ka-GE" sz="2400" b="1" dirty="0" smtClean="0">
                <a:latin typeface="Chicago" panose="020B0604020202020204" pitchFamily="34" charset="0"/>
              </a:rPr>
              <a:t>მთავარი პროდუქცია</a:t>
            </a:r>
            <a:endParaRPr lang="en-US" sz="2400" b="1" dirty="0">
              <a:latin typeface="Chicago" panose="020B0604020202020204" pitchFamily="34" charset="0"/>
            </a:endParaRPr>
          </a:p>
        </p:txBody>
      </p:sp>
      <p:graphicFrame>
        <p:nvGraphicFramePr>
          <p:cNvPr id="5" name="Diagram 4">
            <a:extLst>
              <a:ext uri="{FF2B5EF4-FFF2-40B4-BE49-F238E27FC236}">
                <a16:creationId xmlns:a16="http://schemas.microsoft.com/office/drawing/2014/main" xmlns="" id="{AA6CFD4D-09F7-44D7-8741-CF7FC1B86F22}"/>
              </a:ext>
            </a:extLst>
          </p:cNvPr>
          <p:cNvGraphicFramePr/>
          <p:nvPr>
            <p:extLst>
              <p:ext uri="{D42A27DB-BD31-4B8C-83A1-F6EECF244321}">
                <p14:modId xmlns:p14="http://schemas.microsoft.com/office/powerpoint/2010/main" val="2468593078"/>
              </p:ext>
            </p:extLst>
          </p:nvPr>
        </p:nvGraphicFramePr>
        <p:xfrm>
          <a:off x="103516" y="2837401"/>
          <a:ext cx="3614469" cy="38301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0" name="Picture 129">
            <a:extLst>
              <a:ext uri="{FF2B5EF4-FFF2-40B4-BE49-F238E27FC236}">
                <a16:creationId xmlns:a16="http://schemas.microsoft.com/office/drawing/2014/main" xmlns="" id="{589A0C59-6802-4CEE-AA0B-332B4506F68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406" b="11401"/>
          <a:stretch/>
        </p:blipFill>
        <p:spPr>
          <a:xfrm>
            <a:off x="6653355" y="2445453"/>
            <a:ext cx="2018582" cy="1431684"/>
          </a:xfrm>
          <a:prstGeom prst="rect">
            <a:avLst/>
          </a:prstGeom>
        </p:spPr>
      </p:pic>
      <p:pic>
        <p:nvPicPr>
          <p:cNvPr id="132" name="Picture 131">
            <a:extLst>
              <a:ext uri="{FF2B5EF4-FFF2-40B4-BE49-F238E27FC236}">
                <a16:creationId xmlns:a16="http://schemas.microsoft.com/office/drawing/2014/main" xmlns="" id="{3FBFBDA7-7814-4D24-8771-58D0EFB70B2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7229" b="11270"/>
          <a:stretch/>
        </p:blipFill>
        <p:spPr>
          <a:xfrm>
            <a:off x="6653355" y="3947727"/>
            <a:ext cx="2018582" cy="1324149"/>
          </a:xfrm>
          <a:prstGeom prst="rect">
            <a:avLst/>
          </a:prstGeom>
        </p:spPr>
      </p:pic>
      <p:pic>
        <p:nvPicPr>
          <p:cNvPr id="134" name="Picture 133">
            <a:extLst>
              <a:ext uri="{FF2B5EF4-FFF2-40B4-BE49-F238E27FC236}">
                <a16:creationId xmlns:a16="http://schemas.microsoft.com/office/drawing/2014/main" xmlns="" id="{3A707B71-4EBC-47A7-B734-0BF480AE5AC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b="5346"/>
          <a:stretch/>
        </p:blipFill>
        <p:spPr>
          <a:xfrm>
            <a:off x="6375844" y="5343377"/>
            <a:ext cx="2664640" cy="1324150"/>
          </a:xfrm>
          <a:prstGeom prst="rect">
            <a:avLst/>
          </a:prstGeom>
        </p:spPr>
      </p:pic>
      <p:pic>
        <p:nvPicPr>
          <p:cNvPr id="136" name="Picture 135">
            <a:extLst>
              <a:ext uri="{FF2B5EF4-FFF2-40B4-BE49-F238E27FC236}">
                <a16:creationId xmlns:a16="http://schemas.microsoft.com/office/drawing/2014/main" xmlns="" id="{E69A6E60-7633-49BD-BC2D-ED77193956AC}"/>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b="4807"/>
          <a:stretch/>
        </p:blipFill>
        <p:spPr>
          <a:xfrm>
            <a:off x="3640347" y="5343376"/>
            <a:ext cx="2649552" cy="1324151"/>
          </a:xfrm>
          <a:prstGeom prst="rect">
            <a:avLst/>
          </a:prstGeom>
        </p:spPr>
      </p:pic>
      <p:pic>
        <p:nvPicPr>
          <p:cNvPr id="138" name="Picture 137">
            <a:extLst>
              <a:ext uri="{FF2B5EF4-FFF2-40B4-BE49-F238E27FC236}">
                <a16:creationId xmlns:a16="http://schemas.microsoft.com/office/drawing/2014/main" xmlns="" id="{25A3CDEE-3225-44C5-A858-2F301FAF0FC9}"/>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8179"/>
          <a:stretch/>
        </p:blipFill>
        <p:spPr>
          <a:xfrm>
            <a:off x="4083485" y="2855022"/>
            <a:ext cx="2223345" cy="1699617"/>
          </a:xfrm>
          <a:prstGeom prst="rect">
            <a:avLst/>
          </a:prstGeom>
        </p:spPr>
      </p:pic>
      <p:sp>
        <p:nvSpPr>
          <p:cNvPr id="2" name="TextBox 1">
            <a:extLst>
              <a:ext uri="{FF2B5EF4-FFF2-40B4-BE49-F238E27FC236}">
                <a16:creationId xmlns:a16="http://schemas.microsoft.com/office/drawing/2014/main" xmlns="" id="{EDBD7E8F-123C-4F19-8DF4-8FED3BF04578}"/>
              </a:ext>
            </a:extLst>
          </p:cNvPr>
          <p:cNvSpPr txBox="1"/>
          <p:nvPr/>
        </p:nvSpPr>
        <p:spPr>
          <a:xfrm>
            <a:off x="181155" y="2445453"/>
            <a:ext cx="3555805" cy="369332"/>
          </a:xfrm>
          <a:prstGeom prst="rect">
            <a:avLst/>
          </a:prstGeom>
          <a:noFill/>
        </p:spPr>
        <p:txBody>
          <a:bodyPr wrap="square" rtlCol="0">
            <a:spAutoFit/>
          </a:bodyPr>
          <a:lstStyle/>
          <a:p>
            <a:r>
              <a:rPr lang="ka-GE" dirty="0" smtClean="0">
                <a:latin typeface="BPG Nino Mtavruli" panose="02000506000000020004" pitchFamily="2" charset="0"/>
              </a:rPr>
              <a:t>წამყვანი პროდუქტებია</a:t>
            </a:r>
            <a:r>
              <a:rPr lang="en-US" dirty="0" smtClean="0">
                <a:latin typeface="BPG Nino Mtavruli" panose="02000506000000020004" pitchFamily="2" charset="0"/>
              </a:rPr>
              <a:t>:</a:t>
            </a:r>
            <a:endParaRPr lang="en-US" dirty="0">
              <a:latin typeface="BPG Nino Mtavruli" panose="02000506000000020004" pitchFamily="2" charset="0"/>
            </a:endParaRPr>
          </a:p>
        </p:txBody>
      </p:sp>
    </p:spTree>
    <p:extLst>
      <p:ext uri="{BB962C8B-B14F-4D97-AF65-F5344CB8AC3E}">
        <p14:creationId xmlns:p14="http://schemas.microsoft.com/office/powerpoint/2010/main" val="13118562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1525</TotalTime>
  <Words>1821</Words>
  <Application>Microsoft Office PowerPoint</Application>
  <PresentationFormat>On-screen Show (4:3)</PresentationFormat>
  <Paragraphs>181</Paragraphs>
  <Slides>27</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27</vt:i4>
      </vt:variant>
    </vt:vector>
  </HeadingPairs>
  <TitlesOfParts>
    <vt:vector size="39" baseType="lpstr">
      <vt:lpstr>AmbassadoreType</vt:lpstr>
      <vt:lpstr>Arial</vt:lpstr>
      <vt:lpstr>BPG Nino Mtavruli</vt:lpstr>
      <vt:lpstr>Britannic Bold</vt:lpstr>
      <vt:lpstr>Calibri</vt:lpstr>
      <vt:lpstr>Calibri Light</vt:lpstr>
      <vt:lpstr>Chicago</vt:lpstr>
      <vt:lpstr>Segoe UI Black</vt:lpstr>
      <vt:lpstr>Sylfaen</vt:lpstr>
      <vt:lpstr>Symbol</vt:lpstr>
      <vt:lpstr>Times New Roman</vt:lpstr>
      <vt:lpstr>Office Theme</vt:lpstr>
      <vt:lpstr>საექსპორტო მწვანილის წარმოება-ქუთაისის რეგიონი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Teo Tavdishvili</dc:creator>
  <cp:lastModifiedBy>Windows User</cp:lastModifiedBy>
  <cp:revision>103</cp:revision>
  <dcterms:created xsi:type="dcterms:W3CDTF">2018-04-30T12:15:51Z</dcterms:created>
  <dcterms:modified xsi:type="dcterms:W3CDTF">2018-05-17T04:30:17Z</dcterms:modified>
</cp:coreProperties>
</file>