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2"/>
  </p:sldMasterIdLst>
  <p:notesMasterIdLst>
    <p:notesMasterId r:id="rId21"/>
  </p:notesMasterIdLst>
  <p:handoutMasterIdLst>
    <p:handoutMasterId r:id="rId22"/>
  </p:handoutMasterIdLst>
  <p:sldIdLst>
    <p:sldId id="300" r:id="rId3"/>
    <p:sldId id="310" r:id="rId4"/>
    <p:sldId id="311" r:id="rId5"/>
    <p:sldId id="312" r:id="rId6"/>
    <p:sldId id="316" r:id="rId7"/>
    <p:sldId id="313" r:id="rId8"/>
    <p:sldId id="314" r:id="rId9"/>
    <p:sldId id="315" r:id="rId10"/>
    <p:sldId id="317" r:id="rId11"/>
    <p:sldId id="318" r:id="rId12"/>
    <p:sldId id="323" r:id="rId13"/>
    <p:sldId id="319" r:id="rId14"/>
    <p:sldId id="320" r:id="rId15"/>
    <p:sldId id="321" r:id="rId16"/>
    <p:sldId id="322" r:id="rId17"/>
    <p:sldId id="325" r:id="rId18"/>
    <p:sldId id="324" r:id="rId19"/>
    <p:sldId id="30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3399"/>
    <a:srgbClr val="0000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סגנון ביניים 2 - הדגשה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סגנון בהיר 2 - הדגשה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83" autoAdjust="0"/>
    <p:restoredTop sz="94990" autoAdjust="0"/>
  </p:normalViewPr>
  <p:slideViewPr>
    <p:cSldViewPr snapToGrid="0">
      <p:cViewPr varScale="1">
        <p:scale>
          <a:sx n="80" d="100"/>
          <a:sy n="80" d="100"/>
        </p:scale>
        <p:origin x="11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Flag_map_of_the_Republic_of_Georgia.png" TargetMode="External"/><Relationship Id="rId1" Type="http://schemas.openxmlformats.org/officeDocument/2006/relationships/image" Target="../media/image13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Flag_map_of_the_Republic_of_Georgia.png" TargetMode="External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10D16-721D-4679-B3B8-685408B3A223}" type="doc">
      <dgm:prSet loTypeId="urn:microsoft.com/office/officeart/2005/8/layout/radial6" loCatId="relationship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pPr rtl="1"/>
          <a:endParaRPr lang="he-IL"/>
        </a:p>
      </dgm:t>
    </dgm:pt>
    <dgm:pt modelId="{ACA3CBF4-BD37-4253-BB2B-FC9D1632C45A}">
      <dgm:prSet phldrT="[טקסט]" custT="1"/>
      <dgm:spPr/>
      <dgm:t>
        <a:bodyPr/>
        <a:lstStyle/>
        <a:p>
          <a:pPr rtl="1"/>
          <a:r>
            <a:rPr lang="en-US" sz="3200" dirty="0"/>
            <a:t>Grower</a:t>
          </a:r>
          <a:endParaRPr lang="he-IL" sz="4800" dirty="0"/>
        </a:p>
      </dgm:t>
    </dgm:pt>
    <dgm:pt modelId="{FAC4209B-1AF9-4DDC-B5F6-21488A7207F9}" type="parTrans" cxnId="{CFF88707-EDE8-417E-9A12-52C60FA5EEEC}">
      <dgm:prSet/>
      <dgm:spPr/>
      <dgm:t>
        <a:bodyPr/>
        <a:lstStyle/>
        <a:p>
          <a:pPr rtl="1"/>
          <a:endParaRPr lang="he-IL" sz="4000"/>
        </a:p>
      </dgm:t>
    </dgm:pt>
    <dgm:pt modelId="{86620D15-FCDB-4D9B-9021-866715BF60C7}" type="sibTrans" cxnId="{CFF88707-EDE8-417E-9A12-52C60FA5EEEC}">
      <dgm:prSet/>
      <dgm:spPr/>
      <dgm:t>
        <a:bodyPr/>
        <a:lstStyle/>
        <a:p>
          <a:pPr rtl="1"/>
          <a:endParaRPr lang="he-IL" sz="4000"/>
        </a:p>
      </dgm:t>
    </dgm:pt>
    <dgm:pt modelId="{C16C8DDF-BD89-4103-ADC0-AF240FE407BF}">
      <dgm:prSet phldrT="[טקסט]" custT="1"/>
      <dgm:spPr/>
      <dgm:t>
        <a:bodyPr/>
        <a:lstStyle/>
        <a:p>
          <a:pPr rtl="1"/>
          <a:r>
            <a:rPr lang="en-US" sz="1600"/>
            <a:t>Marketing </a:t>
          </a:r>
          <a:endParaRPr lang="he-IL" sz="1600" dirty="0"/>
        </a:p>
      </dgm:t>
    </dgm:pt>
    <dgm:pt modelId="{2B7CC416-6660-4ED4-BADF-24570173F97A}" type="parTrans" cxnId="{FA172C2F-EC24-4CA0-A17B-1CAAD99B9DC7}">
      <dgm:prSet/>
      <dgm:spPr/>
      <dgm:t>
        <a:bodyPr/>
        <a:lstStyle/>
        <a:p>
          <a:pPr rtl="1"/>
          <a:endParaRPr lang="he-IL" sz="4000"/>
        </a:p>
      </dgm:t>
    </dgm:pt>
    <dgm:pt modelId="{7297D133-154B-40B8-9286-DE2948F8C099}" type="sibTrans" cxnId="{FA172C2F-EC24-4CA0-A17B-1CAAD99B9DC7}">
      <dgm:prSet/>
      <dgm:spPr/>
      <dgm:t>
        <a:bodyPr/>
        <a:lstStyle/>
        <a:p>
          <a:pPr rtl="1"/>
          <a:endParaRPr lang="he-IL" sz="4000"/>
        </a:p>
      </dgm:t>
    </dgm:pt>
    <dgm:pt modelId="{C4226786-36BB-493A-82C2-117EE9669B4E}">
      <dgm:prSet phldrT="[טקסט]" custT="1"/>
      <dgm:spPr/>
      <dgm:t>
        <a:bodyPr/>
        <a:lstStyle/>
        <a:p>
          <a:pPr rtl="1"/>
          <a:r>
            <a:rPr lang="en-US" sz="1600" dirty="0"/>
            <a:t>Logistics</a:t>
          </a:r>
          <a:endParaRPr lang="he-IL" sz="1600" dirty="0"/>
        </a:p>
      </dgm:t>
    </dgm:pt>
    <dgm:pt modelId="{D29E1208-88D8-47D0-9625-4D91FEB02523}" type="parTrans" cxnId="{B9D3AA58-1FF8-419E-B6C8-E823FDB28050}">
      <dgm:prSet/>
      <dgm:spPr/>
      <dgm:t>
        <a:bodyPr/>
        <a:lstStyle/>
        <a:p>
          <a:pPr rtl="1"/>
          <a:endParaRPr lang="he-IL" sz="4000"/>
        </a:p>
      </dgm:t>
    </dgm:pt>
    <dgm:pt modelId="{705C3DAD-93EC-44B4-A43B-F601E6BF6DA6}" type="sibTrans" cxnId="{B9D3AA58-1FF8-419E-B6C8-E823FDB28050}">
      <dgm:prSet/>
      <dgm:spPr/>
      <dgm:t>
        <a:bodyPr/>
        <a:lstStyle/>
        <a:p>
          <a:pPr rtl="1"/>
          <a:endParaRPr lang="he-IL" sz="4000"/>
        </a:p>
      </dgm:t>
    </dgm:pt>
    <dgm:pt modelId="{3C0EFD0D-BB30-4277-9139-7752D202F305}">
      <dgm:prSet phldrT="[טקסט]" custT="1"/>
      <dgm:spPr/>
      <dgm:t>
        <a:bodyPr/>
        <a:lstStyle/>
        <a:p>
          <a:pPr rtl="1"/>
          <a:r>
            <a:rPr lang="en-US" sz="1600" dirty="0"/>
            <a:t>standardization</a:t>
          </a:r>
          <a:endParaRPr lang="he-IL" sz="1600" dirty="0"/>
        </a:p>
      </dgm:t>
    </dgm:pt>
    <dgm:pt modelId="{3EC8F028-23B7-40C0-A081-0C6C8748512F}" type="parTrans" cxnId="{C0F76668-BAE7-4DA9-9DEC-D569650E1804}">
      <dgm:prSet/>
      <dgm:spPr/>
      <dgm:t>
        <a:bodyPr/>
        <a:lstStyle/>
        <a:p>
          <a:pPr rtl="1"/>
          <a:endParaRPr lang="he-IL" sz="4000"/>
        </a:p>
      </dgm:t>
    </dgm:pt>
    <dgm:pt modelId="{5538858C-3F2F-4FD6-8CF0-C516369C001C}" type="sibTrans" cxnId="{C0F76668-BAE7-4DA9-9DEC-D569650E1804}">
      <dgm:prSet/>
      <dgm:spPr/>
      <dgm:t>
        <a:bodyPr/>
        <a:lstStyle/>
        <a:p>
          <a:pPr rtl="1"/>
          <a:endParaRPr lang="he-IL" sz="4000"/>
        </a:p>
      </dgm:t>
    </dgm:pt>
    <dgm:pt modelId="{222E6543-5D83-41C6-933B-45AA89FC8ED6}">
      <dgm:prSet phldrT="[טקסט]" custT="1"/>
      <dgm:spPr/>
      <dgm:t>
        <a:bodyPr/>
        <a:lstStyle/>
        <a:p>
          <a:pPr rtl="1"/>
          <a:r>
            <a:rPr lang="en-US" sz="1600" dirty="0"/>
            <a:t>Know-how</a:t>
          </a:r>
          <a:endParaRPr lang="he-IL" sz="1600" dirty="0"/>
        </a:p>
      </dgm:t>
    </dgm:pt>
    <dgm:pt modelId="{FAE53869-D3D7-4647-B5EF-B260FB41609B}" type="parTrans" cxnId="{A379B8A3-8BD0-4681-B509-1143389BBB24}">
      <dgm:prSet/>
      <dgm:spPr/>
      <dgm:t>
        <a:bodyPr/>
        <a:lstStyle/>
        <a:p>
          <a:pPr rtl="1"/>
          <a:endParaRPr lang="he-IL" sz="4000"/>
        </a:p>
      </dgm:t>
    </dgm:pt>
    <dgm:pt modelId="{B3EC20A7-6B3A-4A18-98B1-EA7884E3C14B}" type="sibTrans" cxnId="{A379B8A3-8BD0-4681-B509-1143389BBB24}">
      <dgm:prSet/>
      <dgm:spPr/>
      <dgm:t>
        <a:bodyPr/>
        <a:lstStyle/>
        <a:p>
          <a:pPr rtl="1"/>
          <a:endParaRPr lang="he-IL" sz="4000"/>
        </a:p>
      </dgm:t>
    </dgm:pt>
    <dgm:pt modelId="{9EFDC1B2-B6D0-4B84-B66E-F96086817DE7}">
      <dgm:prSet custT="1"/>
      <dgm:spPr/>
      <dgm:t>
        <a:bodyPr/>
        <a:lstStyle/>
        <a:p>
          <a:pPr rtl="1"/>
          <a:r>
            <a:rPr lang="en-US" sz="1600" dirty="0"/>
            <a:t>Labs</a:t>
          </a:r>
          <a:endParaRPr lang="he-IL" sz="1600" dirty="0"/>
        </a:p>
      </dgm:t>
    </dgm:pt>
    <dgm:pt modelId="{023843F5-7C0D-46C5-BBC7-2E9752B8D30B}" type="parTrans" cxnId="{04E0AD4D-7FA0-4BAC-82A2-178FF2A3543B}">
      <dgm:prSet/>
      <dgm:spPr/>
      <dgm:t>
        <a:bodyPr/>
        <a:lstStyle/>
        <a:p>
          <a:pPr rtl="1"/>
          <a:endParaRPr lang="he-IL"/>
        </a:p>
      </dgm:t>
    </dgm:pt>
    <dgm:pt modelId="{D8D37FAE-B80F-4772-8219-52AED7197A83}" type="sibTrans" cxnId="{04E0AD4D-7FA0-4BAC-82A2-178FF2A3543B}">
      <dgm:prSet/>
      <dgm:spPr/>
      <dgm:t>
        <a:bodyPr/>
        <a:lstStyle/>
        <a:p>
          <a:pPr rtl="1"/>
          <a:endParaRPr lang="he-IL"/>
        </a:p>
      </dgm:t>
    </dgm:pt>
    <dgm:pt modelId="{35BF16CE-78B9-4B43-8998-8AA2DEA4DE0C}" type="pres">
      <dgm:prSet presAssocID="{E0210D16-721D-4679-B3B8-685408B3A22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EFEAF3A-A2D4-482E-AD6F-5B1E47A72E8F}" type="pres">
      <dgm:prSet presAssocID="{ACA3CBF4-BD37-4253-BB2B-FC9D1632C45A}" presName="centerShape" presStyleLbl="node0" presStyleIdx="0" presStyleCnt="1"/>
      <dgm:spPr/>
    </dgm:pt>
    <dgm:pt modelId="{45F82CF1-BD18-4F48-A3D2-E390EDA6E5C0}" type="pres">
      <dgm:prSet presAssocID="{C16C8DDF-BD89-4103-ADC0-AF240FE407BF}" presName="node" presStyleLbl="node1" presStyleIdx="0" presStyleCnt="5">
        <dgm:presLayoutVars>
          <dgm:bulletEnabled val="1"/>
        </dgm:presLayoutVars>
      </dgm:prSet>
      <dgm:spPr/>
    </dgm:pt>
    <dgm:pt modelId="{7C453CDB-C6E0-42BC-9CDC-78E9C6F7EE0E}" type="pres">
      <dgm:prSet presAssocID="{C16C8DDF-BD89-4103-ADC0-AF240FE407BF}" presName="dummy" presStyleCnt="0"/>
      <dgm:spPr/>
    </dgm:pt>
    <dgm:pt modelId="{6E75440F-3AC1-4E6C-8E56-DFAACCAD6DB1}" type="pres">
      <dgm:prSet presAssocID="{7297D133-154B-40B8-9286-DE2948F8C099}" presName="sibTrans" presStyleLbl="sibTrans2D1" presStyleIdx="0" presStyleCnt="5"/>
      <dgm:spPr/>
    </dgm:pt>
    <dgm:pt modelId="{631535CD-951E-43E2-8053-1EFDF0F2621C}" type="pres">
      <dgm:prSet presAssocID="{C4226786-36BB-493A-82C2-117EE9669B4E}" presName="node" presStyleLbl="node1" presStyleIdx="1" presStyleCnt="5">
        <dgm:presLayoutVars>
          <dgm:bulletEnabled val="1"/>
        </dgm:presLayoutVars>
      </dgm:prSet>
      <dgm:spPr/>
    </dgm:pt>
    <dgm:pt modelId="{64AD31E9-15ED-44F8-AD79-67C5DD7C602A}" type="pres">
      <dgm:prSet presAssocID="{C4226786-36BB-493A-82C2-117EE9669B4E}" presName="dummy" presStyleCnt="0"/>
      <dgm:spPr/>
    </dgm:pt>
    <dgm:pt modelId="{BCF70259-1F9B-463C-A085-5EAF36208A79}" type="pres">
      <dgm:prSet presAssocID="{705C3DAD-93EC-44B4-A43B-F601E6BF6DA6}" presName="sibTrans" presStyleLbl="sibTrans2D1" presStyleIdx="1" presStyleCnt="5"/>
      <dgm:spPr/>
    </dgm:pt>
    <dgm:pt modelId="{029A3AF9-ABCB-429F-87CB-FA5386A316A4}" type="pres">
      <dgm:prSet presAssocID="{3C0EFD0D-BB30-4277-9139-7752D202F305}" presName="node" presStyleLbl="node1" presStyleIdx="2" presStyleCnt="5">
        <dgm:presLayoutVars>
          <dgm:bulletEnabled val="1"/>
        </dgm:presLayoutVars>
      </dgm:prSet>
      <dgm:spPr/>
    </dgm:pt>
    <dgm:pt modelId="{A81276B5-5C23-467F-925A-A56BAC58E2B3}" type="pres">
      <dgm:prSet presAssocID="{3C0EFD0D-BB30-4277-9139-7752D202F305}" presName="dummy" presStyleCnt="0"/>
      <dgm:spPr/>
    </dgm:pt>
    <dgm:pt modelId="{170E3326-264D-4ADE-8950-DA6659690A90}" type="pres">
      <dgm:prSet presAssocID="{5538858C-3F2F-4FD6-8CF0-C516369C001C}" presName="sibTrans" presStyleLbl="sibTrans2D1" presStyleIdx="2" presStyleCnt="5"/>
      <dgm:spPr/>
    </dgm:pt>
    <dgm:pt modelId="{6A77473E-88BA-4DC9-874D-A468BD124826}" type="pres">
      <dgm:prSet presAssocID="{9EFDC1B2-B6D0-4B84-B66E-F96086817DE7}" presName="node" presStyleLbl="node1" presStyleIdx="3" presStyleCnt="5">
        <dgm:presLayoutVars>
          <dgm:bulletEnabled val="1"/>
        </dgm:presLayoutVars>
      </dgm:prSet>
      <dgm:spPr/>
    </dgm:pt>
    <dgm:pt modelId="{F9A333B2-F79B-42DC-9518-7D9EFF9AE064}" type="pres">
      <dgm:prSet presAssocID="{9EFDC1B2-B6D0-4B84-B66E-F96086817DE7}" presName="dummy" presStyleCnt="0"/>
      <dgm:spPr/>
    </dgm:pt>
    <dgm:pt modelId="{4B3A6D1A-690C-4E37-9BFA-9DAAC65C1B06}" type="pres">
      <dgm:prSet presAssocID="{D8D37FAE-B80F-4772-8219-52AED7197A83}" presName="sibTrans" presStyleLbl="sibTrans2D1" presStyleIdx="3" presStyleCnt="5"/>
      <dgm:spPr/>
    </dgm:pt>
    <dgm:pt modelId="{75FB1BFE-86A3-4399-8DB7-D4F29800D4B3}" type="pres">
      <dgm:prSet presAssocID="{222E6543-5D83-41C6-933B-45AA89FC8ED6}" presName="node" presStyleLbl="node1" presStyleIdx="4" presStyleCnt="5">
        <dgm:presLayoutVars>
          <dgm:bulletEnabled val="1"/>
        </dgm:presLayoutVars>
      </dgm:prSet>
      <dgm:spPr/>
    </dgm:pt>
    <dgm:pt modelId="{3A1C5EE0-6299-43CD-A8C7-FFC17A9F6332}" type="pres">
      <dgm:prSet presAssocID="{222E6543-5D83-41C6-933B-45AA89FC8ED6}" presName="dummy" presStyleCnt="0"/>
      <dgm:spPr/>
    </dgm:pt>
    <dgm:pt modelId="{269720E9-55FF-4512-A46C-4016B33FD52B}" type="pres">
      <dgm:prSet presAssocID="{B3EC20A7-6B3A-4A18-98B1-EA7884E3C14B}" presName="sibTrans" presStyleLbl="sibTrans2D1" presStyleIdx="4" presStyleCnt="5"/>
      <dgm:spPr/>
    </dgm:pt>
  </dgm:ptLst>
  <dgm:cxnLst>
    <dgm:cxn modelId="{CFF88707-EDE8-417E-9A12-52C60FA5EEEC}" srcId="{E0210D16-721D-4679-B3B8-685408B3A223}" destId="{ACA3CBF4-BD37-4253-BB2B-FC9D1632C45A}" srcOrd="0" destOrd="0" parTransId="{FAC4209B-1AF9-4DDC-B5F6-21488A7207F9}" sibTransId="{86620D15-FCDB-4D9B-9021-866715BF60C7}"/>
    <dgm:cxn modelId="{E4F9312E-8767-48AF-9CCE-A7AD8967E57F}" type="presOf" srcId="{D8D37FAE-B80F-4772-8219-52AED7197A83}" destId="{4B3A6D1A-690C-4E37-9BFA-9DAAC65C1B06}" srcOrd="0" destOrd="0" presId="urn:microsoft.com/office/officeart/2005/8/layout/radial6"/>
    <dgm:cxn modelId="{FA172C2F-EC24-4CA0-A17B-1CAAD99B9DC7}" srcId="{ACA3CBF4-BD37-4253-BB2B-FC9D1632C45A}" destId="{C16C8DDF-BD89-4103-ADC0-AF240FE407BF}" srcOrd="0" destOrd="0" parTransId="{2B7CC416-6660-4ED4-BADF-24570173F97A}" sibTransId="{7297D133-154B-40B8-9286-DE2948F8C099}"/>
    <dgm:cxn modelId="{7A9B463F-91F6-4B63-9520-6FB75E9B252A}" type="presOf" srcId="{9EFDC1B2-B6D0-4B84-B66E-F96086817DE7}" destId="{6A77473E-88BA-4DC9-874D-A468BD124826}" srcOrd="0" destOrd="0" presId="urn:microsoft.com/office/officeart/2005/8/layout/radial6"/>
    <dgm:cxn modelId="{C0F76668-BAE7-4DA9-9DEC-D569650E1804}" srcId="{ACA3CBF4-BD37-4253-BB2B-FC9D1632C45A}" destId="{3C0EFD0D-BB30-4277-9139-7752D202F305}" srcOrd="2" destOrd="0" parTransId="{3EC8F028-23B7-40C0-A081-0C6C8748512F}" sibTransId="{5538858C-3F2F-4FD6-8CF0-C516369C001C}"/>
    <dgm:cxn modelId="{EE91736C-7D14-497D-9B9E-A515DF70CC2C}" type="presOf" srcId="{B3EC20A7-6B3A-4A18-98B1-EA7884E3C14B}" destId="{269720E9-55FF-4512-A46C-4016B33FD52B}" srcOrd="0" destOrd="0" presId="urn:microsoft.com/office/officeart/2005/8/layout/radial6"/>
    <dgm:cxn modelId="{04E0AD4D-7FA0-4BAC-82A2-178FF2A3543B}" srcId="{ACA3CBF4-BD37-4253-BB2B-FC9D1632C45A}" destId="{9EFDC1B2-B6D0-4B84-B66E-F96086817DE7}" srcOrd="3" destOrd="0" parTransId="{023843F5-7C0D-46C5-BBC7-2E9752B8D30B}" sibTransId="{D8D37FAE-B80F-4772-8219-52AED7197A83}"/>
    <dgm:cxn modelId="{C5811E56-14EB-40DA-B942-067C4CDCA0CD}" type="presOf" srcId="{222E6543-5D83-41C6-933B-45AA89FC8ED6}" destId="{75FB1BFE-86A3-4399-8DB7-D4F29800D4B3}" srcOrd="0" destOrd="0" presId="urn:microsoft.com/office/officeart/2005/8/layout/radial6"/>
    <dgm:cxn modelId="{01E78876-059D-4DE3-828F-C14C705700F3}" type="presOf" srcId="{C4226786-36BB-493A-82C2-117EE9669B4E}" destId="{631535CD-951E-43E2-8053-1EFDF0F2621C}" srcOrd="0" destOrd="0" presId="urn:microsoft.com/office/officeart/2005/8/layout/radial6"/>
    <dgm:cxn modelId="{B9D3AA58-1FF8-419E-B6C8-E823FDB28050}" srcId="{ACA3CBF4-BD37-4253-BB2B-FC9D1632C45A}" destId="{C4226786-36BB-493A-82C2-117EE9669B4E}" srcOrd="1" destOrd="0" parTransId="{D29E1208-88D8-47D0-9625-4D91FEB02523}" sibTransId="{705C3DAD-93EC-44B4-A43B-F601E6BF6DA6}"/>
    <dgm:cxn modelId="{5DA6AE7D-8D58-4190-AB90-14446606FD2D}" type="presOf" srcId="{3C0EFD0D-BB30-4277-9139-7752D202F305}" destId="{029A3AF9-ABCB-429F-87CB-FA5386A316A4}" srcOrd="0" destOrd="0" presId="urn:microsoft.com/office/officeart/2005/8/layout/radial6"/>
    <dgm:cxn modelId="{9E9DB785-B358-4C9D-A573-B975814FD996}" type="presOf" srcId="{C16C8DDF-BD89-4103-ADC0-AF240FE407BF}" destId="{45F82CF1-BD18-4F48-A3D2-E390EDA6E5C0}" srcOrd="0" destOrd="0" presId="urn:microsoft.com/office/officeart/2005/8/layout/radial6"/>
    <dgm:cxn modelId="{A9F24B9B-11E2-4E55-BF26-1C405AADEC9F}" type="presOf" srcId="{ACA3CBF4-BD37-4253-BB2B-FC9D1632C45A}" destId="{0EFEAF3A-A2D4-482E-AD6F-5B1E47A72E8F}" srcOrd="0" destOrd="0" presId="urn:microsoft.com/office/officeart/2005/8/layout/radial6"/>
    <dgm:cxn modelId="{48F994A0-14FD-4CB8-B5D7-52F4DF8B98B5}" type="presOf" srcId="{7297D133-154B-40B8-9286-DE2948F8C099}" destId="{6E75440F-3AC1-4E6C-8E56-DFAACCAD6DB1}" srcOrd="0" destOrd="0" presId="urn:microsoft.com/office/officeart/2005/8/layout/radial6"/>
    <dgm:cxn modelId="{A379B8A3-8BD0-4681-B509-1143389BBB24}" srcId="{ACA3CBF4-BD37-4253-BB2B-FC9D1632C45A}" destId="{222E6543-5D83-41C6-933B-45AA89FC8ED6}" srcOrd="4" destOrd="0" parTransId="{FAE53869-D3D7-4647-B5EF-B260FB41609B}" sibTransId="{B3EC20A7-6B3A-4A18-98B1-EA7884E3C14B}"/>
    <dgm:cxn modelId="{D26FAFAE-5102-48EA-AAD2-D985A3F41C46}" type="presOf" srcId="{705C3DAD-93EC-44B4-A43B-F601E6BF6DA6}" destId="{BCF70259-1F9B-463C-A085-5EAF36208A79}" srcOrd="0" destOrd="0" presId="urn:microsoft.com/office/officeart/2005/8/layout/radial6"/>
    <dgm:cxn modelId="{1757C0EC-1567-42E3-8D11-CFFDD8C273BD}" type="presOf" srcId="{E0210D16-721D-4679-B3B8-685408B3A223}" destId="{35BF16CE-78B9-4B43-8998-8AA2DEA4DE0C}" srcOrd="0" destOrd="0" presId="urn:microsoft.com/office/officeart/2005/8/layout/radial6"/>
    <dgm:cxn modelId="{F0477BF2-60F0-448F-895D-13A66EA00A14}" type="presOf" srcId="{5538858C-3F2F-4FD6-8CF0-C516369C001C}" destId="{170E3326-264D-4ADE-8950-DA6659690A90}" srcOrd="0" destOrd="0" presId="urn:microsoft.com/office/officeart/2005/8/layout/radial6"/>
    <dgm:cxn modelId="{C90C628C-A9F0-4F0C-ADB3-81BF97F70252}" type="presParOf" srcId="{35BF16CE-78B9-4B43-8998-8AA2DEA4DE0C}" destId="{0EFEAF3A-A2D4-482E-AD6F-5B1E47A72E8F}" srcOrd="0" destOrd="0" presId="urn:microsoft.com/office/officeart/2005/8/layout/radial6"/>
    <dgm:cxn modelId="{31A85CAE-44A7-47EB-9CE4-8813611172B7}" type="presParOf" srcId="{35BF16CE-78B9-4B43-8998-8AA2DEA4DE0C}" destId="{45F82CF1-BD18-4F48-A3D2-E390EDA6E5C0}" srcOrd="1" destOrd="0" presId="urn:microsoft.com/office/officeart/2005/8/layout/radial6"/>
    <dgm:cxn modelId="{D469552D-7E2B-44AD-B2D5-7421C042EE31}" type="presParOf" srcId="{35BF16CE-78B9-4B43-8998-8AA2DEA4DE0C}" destId="{7C453CDB-C6E0-42BC-9CDC-78E9C6F7EE0E}" srcOrd="2" destOrd="0" presId="urn:microsoft.com/office/officeart/2005/8/layout/radial6"/>
    <dgm:cxn modelId="{E25A87C8-847D-4971-9883-6E47520B8130}" type="presParOf" srcId="{35BF16CE-78B9-4B43-8998-8AA2DEA4DE0C}" destId="{6E75440F-3AC1-4E6C-8E56-DFAACCAD6DB1}" srcOrd="3" destOrd="0" presId="urn:microsoft.com/office/officeart/2005/8/layout/radial6"/>
    <dgm:cxn modelId="{00DB0D1E-C667-4605-9E1A-B2822FF0F58F}" type="presParOf" srcId="{35BF16CE-78B9-4B43-8998-8AA2DEA4DE0C}" destId="{631535CD-951E-43E2-8053-1EFDF0F2621C}" srcOrd="4" destOrd="0" presId="urn:microsoft.com/office/officeart/2005/8/layout/radial6"/>
    <dgm:cxn modelId="{6203F855-8F67-4B8F-A345-82F1A74CA269}" type="presParOf" srcId="{35BF16CE-78B9-4B43-8998-8AA2DEA4DE0C}" destId="{64AD31E9-15ED-44F8-AD79-67C5DD7C602A}" srcOrd="5" destOrd="0" presId="urn:microsoft.com/office/officeart/2005/8/layout/radial6"/>
    <dgm:cxn modelId="{609933C2-01C6-4316-A6A3-55EA9CF38971}" type="presParOf" srcId="{35BF16CE-78B9-4B43-8998-8AA2DEA4DE0C}" destId="{BCF70259-1F9B-463C-A085-5EAF36208A79}" srcOrd="6" destOrd="0" presId="urn:microsoft.com/office/officeart/2005/8/layout/radial6"/>
    <dgm:cxn modelId="{A9C68A66-8C1A-420C-A784-CB6EE9DAFFCF}" type="presParOf" srcId="{35BF16CE-78B9-4B43-8998-8AA2DEA4DE0C}" destId="{029A3AF9-ABCB-429F-87CB-FA5386A316A4}" srcOrd="7" destOrd="0" presId="urn:microsoft.com/office/officeart/2005/8/layout/radial6"/>
    <dgm:cxn modelId="{CBF94A10-AF54-4AD1-9F50-BFEA56393A91}" type="presParOf" srcId="{35BF16CE-78B9-4B43-8998-8AA2DEA4DE0C}" destId="{A81276B5-5C23-467F-925A-A56BAC58E2B3}" srcOrd="8" destOrd="0" presId="urn:microsoft.com/office/officeart/2005/8/layout/radial6"/>
    <dgm:cxn modelId="{1AB7B296-22D6-443B-AE6E-88E4904D799E}" type="presParOf" srcId="{35BF16CE-78B9-4B43-8998-8AA2DEA4DE0C}" destId="{170E3326-264D-4ADE-8950-DA6659690A90}" srcOrd="9" destOrd="0" presId="urn:microsoft.com/office/officeart/2005/8/layout/radial6"/>
    <dgm:cxn modelId="{2FB81572-461C-4F2F-B2F3-16C42F3342FC}" type="presParOf" srcId="{35BF16CE-78B9-4B43-8998-8AA2DEA4DE0C}" destId="{6A77473E-88BA-4DC9-874D-A468BD124826}" srcOrd="10" destOrd="0" presId="urn:microsoft.com/office/officeart/2005/8/layout/radial6"/>
    <dgm:cxn modelId="{06D3BFC8-D270-4C6A-9A58-C6BCF28C7066}" type="presParOf" srcId="{35BF16CE-78B9-4B43-8998-8AA2DEA4DE0C}" destId="{F9A333B2-F79B-42DC-9518-7D9EFF9AE064}" srcOrd="11" destOrd="0" presId="urn:microsoft.com/office/officeart/2005/8/layout/radial6"/>
    <dgm:cxn modelId="{8B0265D9-D293-4A0E-A64D-54D4AE42929C}" type="presParOf" srcId="{35BF16CE-78B9-4B43-8998-8AA2DEA4DE0C}" destId="{4B3A6D1A-690C-4E37-9BFA-9DAAC65C1B06}" srcOrd="12" destOrd="0" presId="urn:microsoft.com/office/officeart/2005/8/layout/radial6"/>
    <dgm:cxn modelId="{3C89785D-CA5B-4513-85C0-9CDC515A5B2D}" type="presParOf" srcId="{35BF16CE-78B9-4B43-8998-8AA2DEA4DE0C}" destId="{75FB1BFE-86A3-4399-8DB7-D4F29800D4B3}" srcOrd="13" destOrd="0" presId="urn:microsoft.com/office/officeart/2005/8/layout/radial6"/>
    <dgm:cxn modelId="{C3BE4643-FBFB-42DF-926A-C5A6A866C15E}" type="presParOf" srcId="{35BF16CE-78B9-4B43-8998-8AA2DEA4DE0C}" destId="{3A1C5EE0-6299-43CD-A8C7-FFC17A9F6332}" srcOrd="14" destOrd="0" presId="urn:microsoft.com/office/officeart/2005/8/layout/radial6"/>
    <dgm:cxn modelId="{8D05D39A-D5B3-4B3A-A94B-12C52EACDD2F}" type="presParOf" srcId="{35BF16CE-78B9-4B43-8998-8AA2DEA4DE0C}" destId="{269720E9-55FF-4512-A46C-4016B33FD52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983855-0814-4423-AC09-5DA488B9566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E51A5D6C-A3F1-4712-89E3-8BF9074C859B}">
      <dgm:prSet phldrT="[טקסט]"/>
      <dgm:spPr/>
      <dgm:t>
        <a:bodyPr/>
        <a:lstStyle/>
        <a:p>
          <a:pPr algn="l" rtl="0"/>
          <a:r>
            <a:rPr lang="en-US" dirty="0"/>
            <a:t>Marketing- Export company</a:t>
          </a:r>
          <a:endParaRPr lang="he-IL" dirty="0"/>
        </a:p>
      </dgm:t>
    </dgm:pt>
    <dgm:pt modelId="{1AD48579-7C89-4EFF-BB4D-3E217EA1D78D}" type="parTrans" cxnId="{729CFCB7-D04A-4FBC-997D-6898A6F99855}">
      <dgm:prSet/>
      <dgm:spPr/>
      <dgm:t>
        <a:bodyPr/>
        <a:lstStyle/>
        <a:p>
          <a:pPr algn="l" rtl="0"/>
          <a:endParaRPr lang="he-IL"/>
        </a:p>
      </dgm:t>
    </dgm:pt>
    <dgm:pt modelId="{67AFBB8A-72BE-43C6-A015-81D08BA16F32}" type="sibTrans" cxnId="{729CFCB7-D04A-4FBC-997D-6898A6F99855}">
      <dgm:prSet/>
      <dgm:spPr/>
      <dgm:t>
        <a:bodyPr/>
        <a:lstStyle/>
        <a:p>
          <a:pPr algn="l" rtl="0"/>
          <a:endParaRPr lang="he-IL"/>
        </a:p>
      </dgm:t>
    </dgm:pt>
    <dgm:pt modelId="{69D6FC37-86CA-44C6-B0C1-D1ED07620733}">
      <dgm:prSet phldrT="[טקסט]"/>
      <dgm:spPr/>
      <dgm:t>
        <a:bodyPr/>
        <a:lstStyle/>
        <a:p>
          <a:pPr algn="l" rtl="0"/>
          <a:r>
            <a:rPr lang="en-US" dirty="0"/>
            <a:t>Representation</a:t>
          </a:r>
          <a:endParaRPr lang="he-IL" dirty="0"/>
        </a:p>
      </dgm:t>
    </dgm:pt>
    <dgm:pt modelId="{A298F483-5AA9-4926-BDD0-0B86230349F7}" type="parTrans" cxnId="{CCCB7824-39F6-45D9-A28C-EAAF43ACD851}">
      <dgm:prSet/>
      <dgm:spPr/>
      <dgm:t>
        <a:bodyPr/>
        <a:lstStyle/>
        <a:p>
          <a:pPr algn="l" rtl="0"/>
          <a:endParaRPr lang="he-IL"/>
        </a:p>
      </dgm:t>
    </dgm:pt>
    <dgm:pt modelId="{04FC331B-93AD-4F35-8CA5-5590BAF39AEC}" type="sibTrans" cxnId="{CCCB7824-39F6-45D9-A28C-EAAF43ACD851}">
      <dgm:prSet/>
      <dgm:spPr/>
      <dgm:t>
        <a:bodyPr/>
        <a:lstStyle/>
        <a:p>
          <a:pPr algn="l" rtl="0"/>
          <a:endParaRPr lang="he-IL"/>
        </a:p>
      </dgm:t>
    </dgm:pt>
    <dgm:pt modelId="{3C88836D-C6C3-477B-8022-74EBC0C854FC}">
      <dgm:prSet phldrT="[טקסט]"/>
      <dgm:spPr/>
      <dgm:t>
        <a:bodyPr/>
        <a:lstStyle/>
        <a:p>
          <a:pPr algn="l" rtl="0"/>
          <a:r>
            <a:rPr lang="en-US" dirty="0"/>
            <a:t>Logistics</a:t>
          </a:r>
          <a:endParaRPr lang="he-IL" dirty="0"/>
        </a:p>
      </dgm:t>
    </dgm:pt>
    <dgm:pt modelId="{BC5E47C2-E024-46A4-8046-0764A7E538BA}" type="parTrans" cxnId="{94166735-A232-41BD-8296-769575A67C68}">
      <dgm:prSet/>
      <dgm:spPr/>
      <dgm:t>
        <a:bodyPr/>
        <a:lstStyle/>
        <a:p>
          <a:pPr algn="l" rtl="0"/>
          <a:endParaRPr lang="he-IL"/>
        </a:p>
      </dgm:t>
    </dgm:pt>
    <dgm:pt modelId="{F3AD8F63-8C20-4DE4-BC1F-DC993C8A5794}" type="sibTrans" cxnId="{94166735-A232-41BD-8296-769575A67C68}">
      <dgm:prSet/>
      <dgm:spPr/>
      <dgm:t>
        <a:bodyPr/>
        <a:lstStyle/>
        <a:p>
          <a:pPr algn="l" rtl="0"/>
          <a:endParaRPr lang="he-IL"/>
        </a:p>
      </dgm:t>
    </dgm:pt>
    <dgm:pt modelId="{A1C08115-60D9-4B51-B17F-C28EB0B49EB0}">
      <dgm:prSet phldrT="[טקסט]"/>
      <dgm:spPr/>
      <dgm:t>
        <a:bodyPr/>
        <a:lstStyle/>
        <a:p>
          <a:pPr algn="l" rtl="0"/>
          <a:r>
            <a:rPr lang="en-US" dirty="0"/>
            <a:t>Transportations</a:t>
          </a:r>
          <a:endParaRPr lang="he-IL" dirty="0"/>
        </a:p>
      </dgm:t>
    </dgm:pt>
    <dgm:pt modelId="{C1B43A29-3D7E-4042-8434-06E3BC10BC1C}" type="parTrans" cxnId="{1931C2DA-7047-4B7C-9C96-1051F313CC52}">
      <dgm:prSet/>
      <dgm:spPr/>
      <dgm:t>
        <a:bodyPr/>
        <a:lstStyle/>
        <a:p>
          <a:pPr algn="l" rtl="0"/>
          <a:endParaRPr lang="he-IL"/>
        </a:p>
      </dgm:t>
    </dgm:pt>
    <dgm:pt modelId="{90C97741-AB85-4B35-8CB8-183175123E60}" type="sibTrans" cxnId="{1931C2DA-7047-4B7C-9C96-1051F313CC52}">
      <dgm:prSet/>
      <dgm:spPr/>
      <dgm:t>
        <a:bodyPr/>
        <a:lstStyle/>
        <a:p>
          <a:pPr algn="l" rtl="0"/>
          <a:endParaRPr lang="he-IL"/>
        </a:p>
      </dgm:t>
    </dgm:pt>
    <dgm:pt modelId="{4567E101-E053-4F8B-8D35-8CD52D8CCA3B}">
      <dgm:prSet phldrT="[טקסט]"/>
      <dgm:spPr/>
      <dgm:t>
        <a:bodyPr/>
        <a:lstStyle/>
        <a:p>
          <a:pPr algn="l" rtl="0"/>
          <a:r>
            <a:rPr lang="en-US" dirty="0"/>
            <a:t>Cooling chain</a:t>
          </a:r>
          <a:endParaRPr lang="he-IL" dirty="0"/>
        </a:p>
      </dgm:t>
    </dgm:pt>
    <dgm:pt modelId="{AAAE5CF1-D2D3-4A49-9109-FE13742A816E}" type="parTrans" cxnId="{3A86C8B3-B4BD-4C43-A740-E566BBD45A15}">
      <dgm:prSet/>
      <dgm:spPr/>
      <dgm:t>
        <a:bodyPr/>
        <a:lstStyle/>
        <a:p>
          <a:pPr algn="l" rtl="0"/>
          <a:endParaRPr lang="he-IL"/>
        </a:p>
      </dgm:t>
    </dgm:pt>
    <dgm:pt modelId="{D3544649-4AC2-46C7-BD92-8602553BCD30}" type="sibTrans" cxnId="{3A86C8B3-B4BD-4C43-A740-E566BBD45A15}">
      <dgm:prSet/>
      <dgm:spPr/>
      <dgm:t>
        <a:bodyPr/>
        <a:lstStyle/>
        <a:p>
          <a:pPr algn="l" rtl="0"/>
          <a:endParaRPr lang="he-IL"/>
        </a:p>
      </dgm:t>
    </dgm:pt>
    <dgm:pt modelId="{90BEFDFA-6F92-4A17-82BD-29B835AEDAF8}">
      <dgm:prSet phldrT="[טקסט]"/>
      <dgm:spPr/>
      <dgm:t>
        <a:bodyPr/>
        <a:lstStyle/>
        <a:p>
          <a:pPr algn="l" rtl="0"/>
          <a:r>
            <a:rPr lang="en-US" dirty="0"/>
            <a:t>Labs</a:t>
          </a:r>
          <a:endParaRPr lang="he-IL" dirty="0"/>
        </a:p>
      </dgm:t>
    </dgm:pt>
    <dgm:pt modelId="{EEB0BD87-9B4D-4F79-87B8-6FBF73D5D331}" type="parTrans" cxnId="{3EF80A2F-8B35-418F-B38F-2DB363BC7C6E}">
      <dgm:prSet/>
      <dgm:spPr/>
      <dgm:t>
        <a:bodyPr/>
        <a:lstStyle/>
        <a:p>
          <a:pPr algn="l" rtl="0"/>
          <a:endParaRPr lang="he-IL"/>
        </a:p>
      </dgm:t>
    </dgm:pt>
    <dgm:pt modelId="{722DD046-08EF-4C0A-8F48-A97A6097EED4}" type="sibTrans" cxnId="{3EF80A2F-8B35-418F-B38F-2DB363BC7C6E}">
      <dgm:prSet/>
      <dgm:spPr/>
      <dgm:t>
        <a:bodyPr/>
        <a:lstStyle/>
        <a:p>
          <a:pPr algn="l" rtl="0"/>
          <a:endParaRPr lang="he-IL"/>
        </a:p>
      </dgm:t>
    </dgm:pt>
    <dgm:pt modelId="{49B76995-F1BE-49C2-B84E-A7BD28CFB75D}">
      <dgm:prSet phldrT="[טקסט]"/>
      <dgm:spPr/>
      <dgm:t>
        <a:bodyPr/>
        <a:lstStyle/>
        <a:p>
          <a:pPr algn="l" rtl="0"/>
          <a:r>
            <a:rPr lang="en-US" dirty="0"/>
            <a:t>Residues</a:t>
          </a:r>
          <a:endParaRPr lang="he-IL" dirty="0"/>
        </a:p>
      </dgm:t>
    </dgm:pt>
    <dgm:pt modelId="{63DF1F42-1743-4D29-AD0D-5FBB8076A50D}" type="parTrans" cxnId="{7924B97E-86DD-450C-9B07-8931E17CD027}">
      <dgm:prSet/>
      <dgm:spPr/>
      <dgm:t>
        <a:bodyPr/>
        <a:lstStyle/>
        <a:p>
          <a:pPr algn="l" rtl="0"/>
          <a:endParaRPr lang="he-IL"/>
        </a:p>
      </dgm:t>
    </dgm:pt>
    <dgm:pt modelId="{6D7EC5EE-EC18-45D0-BBC3-DC16D330C7A3}" type="sibTrans" cxnId="{7924B97E-86DD-450C-9B07-8931E17CD027}">
      <dgm:prSet/>
      <dgm:spPr/>
      <dgm:t>
        <a:bodyPr/>
        <a:lstStyle/>
        <a:p>
          <a:pPr algn="l" rtl="0"/>
          <a:endParaRPr lang="he-IL"/>
        </a:p>
      </dgm:t>
    </dgm:pt>
    <dgm:pt modelId="{515A06A6-BCE2-4236-B66D-22EE125735F9}">
      <dgm:prSet phldrT="[טקסט]"/>
      <dgm:spPr/>
      <dgm:t>
        <a:bodyPr/>
        <a:lstStyle/>
        <a:p>
          <a:pPr algn="l" rtl="0"/>
          <a:r>
            <a:rPr lang="en-US" dirty="0"/>
            <a:t>Ordering</a:t>
          </a:r>
          <a:endParaRPr lang="he-IL" dirty="0"/>
        </a:p>
      </dgm:t>
    </dgm:pt>
    <dgm:pt modelId="{A80E8E71-9CE5-4441-A6B3-1A5E99C930D3}" type="parTrans" cxnId="{55C46D16-B318-42CA-AAA8-934C11641ACD}">
      <dgm:prSet/>
      <dgm:spPr/>
      <dgm:t>
        <a:bodyPr/>
        <a:lstStyle/>
        <a:p>
          <a:pPr rtl="1"/>
          <a:endParaRPr lang="he-IL"/>
        </a:p>
      </dgm:t>
    </dgm:pt>
    <dgm:pt modelId="{FE3AEA65-7E76-4DED-8920-F53D5F766019}" type="sibTrans" cxnId="{55C46D16-B318-42CA-AAA8-934C11641ACD}">
      <dgm:prSet/>
      <dgm:spPr/>
      <dgm:t>
        <a:bodyPr/>
        <a:lstStyle/>
        <a:p>
          <a:pPr rtl="1"/>
          <a:endParaRPr lang="he-IL"/>
        </a:p>
      </dgm:t>
    </dgm:pt>
    <dgm:pt modelId="{2301F669-BF35-45EE-8DD8-7D420BB7A003}">
      <dgm:prSet phldrT="[טקסט]"/>
      <dgm:spPr/>
      <dgm:t>
        <a:bodyPr/>
        <a:lstStyle/>
        <a:p>
          <a:pPr algn="l" rtl="0"/>
          <a:r>
            <a:rPr lang="en-US" dirty="0"/>
            <a:t>Know-How</a:t>
          </a:r>
          <a:endParaRPr lang="he-IL" dirty="0"/>
        </a:p>
      </dgm:t>
    </dgm:pt>
    <dgm:pt modelId="{E42427AC-D55D-48CF-B807-61E9A2E5DFF4}" type="parTrans" cxnId="{7F043BBC-704D-415E-B82A-FE5625F6AFA1}">
      <dgm:prSet/>
      <dgm:spPr/>
      <dgm:t>
        <a:bodyPr/>
        <a:lstStyle/>
        <a:p>
          <a:pPr rtl="1"/>
          <a:endParaRPr lang="he-IL"/>
        </a:p>
      </dgm:t>
    </dgm:pt>
    <dgm:pt modelId="{BC20FADB-36A5-42FC-8253-2C921850E899}" type="sibTrans" cxnId="{7F043BBC-704D-415E-B82A-FE5625F6AFA1}">
      <dgm:prSet/>
      <dgm:spPr/>
      <dgm:t>
        <a:bodyPr/>
        <a:lstStyle/>
        <a:p>
          <a:pPr rtl="1"/>
          <a:endParaRPr lang="he-IL"/>
        </a:p>
      </dgm:t>
    </dgm:pt>
    <dgm:pt modelId="{7426EFFD-C54B-44BD-A299-5CD3B789E335}">
      <dgm:prSet phldrT="[טקסט]"/>
      <dgm:spPr/>
      <dgm:t>
        <a:bodyPr/>
        <a:lstStyle/>
        <a:p>
          <a:pPr algn="l" rtl="0"/>
          <a:r>
            <a:rPr lang="en-US" dirty="0"/>
            <a:t>Standardizations</a:t>
          </a:r>
          <a:endParaRPr lang="he-IL" dirty="0"/>
        </a:p>
      </dgm:t>
    </dgm:pt>
    <dgm:pt modelId="{E3D97505-F70F-4169-A6C9-98F8E9AD2339}" type="parTrans" cxnId="{9502ACA1-B75D-4D3C-8DE9-2BE5183431DF}">
      <dgm:prSet/>
      <dgm:spPr/>
      <dgm:t>
        <a:bodyPr/>
        <a:lstStyle/>
        <a:p>
          <a:pPr rtl="1"/>
          <a:endParaRPr lang="he-IL"/>
        </a:p>
      </dgm:t>
    </dgm:pt>
    <dgm:pt modelId="{BD4B8498-CB32-4322-9E5D-C8EB71C97423}" type="sibTrans" cxnId="{9502ACA1-B75D-4D3C-8DE9-2BE5183431DF}">
      <dgm:prSet/>
      <dgm:spPr/>
      <dgm:t>
        <a:bodyPr/>
        <a:lstStyle/>
        <a:p>
          <a:pPr rtl="1"/>
          <a:endParaRPr lang="he-IL"/>
        </a:p>
      </dgm:t>
    </dgm:pt>
    <dgm:pt modelId="{37A722C2-0BBE-4E54-8C83-4E331D628C69}">
      <dgm:prSet phldrT="[טקסט]"/>
      <dgm:spPr/>
      <dgm:t>
        <a:bodyPr/>
        <a:lstStyle/>
        <a:p>
          <a:pPr algn="l" rtl="0"/>
          <a:r>
            <a:rPr lang="en-US" dirty="0"/>
            <a:t>Guidance</a:t>
          </a:r>
          <a:endParaRPr lang="he-IL" dirty="0"/>
        </a:p>
      </dgm:t>
    </dgm:pt>
    <dgm:pt modelId="{28610E12-C3FB-435C-AB82-F78F49448892}" type="parTrans" cxnId="{EC78E616-250E-49D2-AAA8-2F18CD361CD1}">
      <dgm:prSet/>
      <dgm:spPr/>
      <dgm:t>
        <a:bodyPr/>
        <a:lstStyle/>
        <a:p>
          <a:pPr rtl="1"/>
          <a:endParaRPr lang="he-IL"/>
        </a:p>
      </dgm:t>
    </dgm:pt>
    <dgm:pt modelId="{DB5B4652-C9FE-489B-94B3-BAAE9CD8411E}" type="sibTrans" cxnId="{EC78E616-250E-49D2-AAA8-2F18CD361CD1}">
      <dgm:prSet/>
      <dgm:spPr/>
      <dgm:t>
        <a:bodyPr/>
        <a:lstStyle/>
        <a:p>
          <a:pPr rtl="1"/>
          <a:endParaRPr lang="he-IL"/>
        </a:p>
      </dgm:t>
    </dgm:pt>
    <dgm:pt modelId="{668F8DD5-5D3E-4239-BE4D-77F255575D6D}">
      <dgm:prSet phldrT="[טקסט]"/>
      <dgm:spPr/>
      <dgm:t>
        <a:bodyPr/>
        <a:lstStyle/>
        <a:p>
          <a:pPr algn="l" rtl="0"/>
          <a:r>
            <a:rPr lang="en-US" dirty="0"/>
            <a:t>Crop-optimization</a:t>
          </a:r>
          <a:endParaRPr lang="he-IL" dirty="0"/>
        </a:p>
      </dgm:t>
    </dgm:pt>
    <dgm:pt modelId="{F89049BD-B0BF-491A-8FA4-7AF73C06988B}" type="parTrans" cxnId="{5C009754-B042-4EDE-B7A5-EBB8A84E5742}">
      <dgm:prSet/>
      <dgm:spPr/>
      <dgm:t>
        <a:bodyPr/>
        <a:lstStyle/>
        <a:p>
          <a:pPr rtl="1"/>
          <a:endParaRPr lang="he-IL"/>
        </a:p>
      </dgm:t>
    </dgm:pt>
    <dgm:pt modelId="{C3FBF2B8-AB33-4263-891D-0BABFBD4D709}" type="sibTrans" cxnId="{5C009754-B042-4EDE-B7A5-EBB8A84E5742}">
      <dgm:prSet/>
      <dgm:spPr/>
      <dgm:t>
        <a:bodyPr/>
        <a:lstStyle/>
        <a:p>
          <a:pPr rtl="1"/>
          <a:endParaRPr lang="he-IL"/>
        </a:p>
      </dgm:t>
    </dgm:pt>
    <dgm:pt modelId="{268597C3-9C71-47E0-B243-339D95B01307}">
      <dgm:prSet phldrT="[טקסט]"/>
      <dgm:spPr/>
      <dgm:t>
        <a:bodyPr/>
        <a:lstStyle/>
        <a:p>
          <a:pPr algn="l" rtl="0"/>
          <a:r>
            <a:rPr lang="en-US" dirty="0"/>
            <a:t>Unique know-how</a:t>
          </a:r>
          <a:endParaRPr lang="he-IL" dirty="0"/>
        </a:p>
      </dgm:t>
    </dgm:pt>
    <dgm:pt modelId="{78E79C73-F823-4556-8F85-A0CAC9484D74}" type="parTrans" cxnId="{9B0AEDA7-88BB-4B44-9E0E-439DC237615A}">
      <dgm:prSet/>
      <dgm:spPr/>
      <dgm:t>
        <a:bodyPr/>
        <a:lstStyle/>
        <a:p>
          <a:pPr rtl="1"/>
          <a:endParaRPr lang="he-IL"/>
        </a:p>
      </dgm:t>
    </dgm:pt>
    <dgm:pt modelId="{E67AEA98-B2D6-443A-B36A-D7B934A3EAC5}" type="sibTrans" cxnId="{9B0AEDA7-88BB-4B44-9E0E-439DC237615A}">
      <dgm:prSet/>
      <dgm:spPr/>
      <dgm:t>
        <a:bodyPr/>
        <a:lstStyle/>
        <a:p>
          <a:pPr rtl="1"/>
          <a:endParaRPr lang="he-IL"/>
        </a:p>
      </dgm:t>
    </dgm:pt>
    <dgm:pt modelId="{A7A50352-58F1-4DAE-AC74-47D4D0521946}">
      <dgm:prSet phldrT="[טקסט]"/>
      <dgm:spPr/>
      <dgm:t>
        <a:bodyPr/>
        <a:lstStyle/>
        <a:p>
          <a:pPr algn="l" rtl="0"/>
          <a:r>
            <a:rPr lang="en-US" dirty="0"/>
            <a:t>Improving profitability</a:t>
          </a:r>
          <a:endParaRPr lang="he-IL" dirty="0"/>
        </a:p>
      </dgm:t>
    </dgm:pt>
    <dgm:pt modelId="{1B837C2C-3054-41BE-9DCB-0DE4BD96CD1D}" type="parTrans" cxnId="{01B8707B-DF4E-4C7A-89A8-B988A0EB040A}">
      <dgm:prSet/>
      <dgm:spPr/>
      <dgm:t>
        <a:bodyPr/>
        <a:lstStyle/>
        <a:p>
          <a:pPr rtl="1"/>
          <a:endParaRPr lang="he-IL"/>
        </a:p>
      </dgm:t>
    </dgm:pt>
    <dgm:pt modelId="{12EEFA6D-1797-4AE1-8BEF-8CA7C7058C2D}" type="sibTrans" cxnId="{01B8707B-DF4E-4C7A-89A8-B988A0EB040A}">
      <dgm:prSet/>
      <dgm:spPr/>
      <dgm:t>
        <a:bodyPr/>
        <a:lstStyle/>
        <a:p>
          <a:pPr rtl="1"/>
          <a:endParaRPr lang="he-IL"/>
        </a:p>
      </dgm:t>
    </dgm:pt>
    <dgm:pt modelId="{24DD4F23-1FD4-4D0E-B752-1642937D5203}">
      <dgm:prSet phldrT="[טקסט]"/>
      <dgm:spPr/>
      <dgm:t>
        <a:bodyPr/>
        <a:lstStyle/>
        <a:p>
          <a:pPr algn="l" rtl="0"/>
          <a:r>
            <a:rPr lang="en-US"/>
            <a:t>Certification</a:t>
          </a:r>
          <a:endParaRPr lang="he-IL" dirty="0"/>
        </a:p>
      </dgm:t>
    </dgm:pt>
    <dgm:pt modelId="{B664283B-E348-4C3B-AD35-9157025CEF46}" type="parTrans" cxnId="{61BEC56D-A11F-4A41-A957-5578FBF0D7D1}">
      <dgm:prSet/>
      <dgm:spPr/>
      <dgm:t>
        <a:bodyPr/>
        <a:lstStyle/>
        <a:p>
          <a:pPr rtl="1"/>
          <a:endParaRPr lang="he-IL"/>
        </a:p>
      </dgm:t>
    </dgm:pt>
    <dgm:pt modelId="{F7A9AEB9-3245-4ED0-9F44-97895747A691}" type="sibTrans" cxnId="{61BEC56D-A11F-4A41-A957-5578FBF0D7D1}">
      <dgm:prSet/>
      <dgm:spPr/>
      <dgm:t>
        <a:bodyPr/>
        <a:lstStyle/>
        <a:p>
          <a:pPr rtl="1"/>
          <a:endParaRPr lang="he-IL"/>
        </a:p>
      </dgm:t>
    </dgm:pt>
    <dgm:pt modelId="{7C701E1D-62D7-40C9-A368-D6DC5E715A6C}">
      <dgm:prSet phldrT="[טקסט]"/>
      <dgm:spPr/>
      <dgm:t>
        <a:bodyPr/>
        <a:lstStyle/>
        <a:p>
          <a:pPr algn="l" rtl="0"/>
          <a:r>
            <a:rPr lang="en-US" dirty="0"/>
            <a:t>License to export</a:t>
          </a:r>
          <a:endParaRPr lang="he-IL" dirty="0"/>
        </a:p>
      </dgm:t>
    </dgm:pt>
    <dgm:pt modelId="{04322DB2-D248-4E38-A65B-CF10409D7D52}" type="parTrans" cxnId="{5E7C00B8-E286-4C4A-B425-816856EDD659}">
      <dgm:prSet/>
      <dgm:spPr/>
      <dgm:t>
        <a:bodyPr/>
        <a:lstStyle/>
        <a:p>
          <a:pPr rtl="1"/>
          <a:endParaRPr lang="he-IL"/>
        </a:p>
      </dgm:t>
    </dgm:pt>
    <dgm:pt modelId="{1DF49135-3D2E-445D-A77E-71E7719FA18F}" type="sibTrans" cxnId="{5E7C00B8-E286-4C4A-B425-816856EDD659}">
      <dgm:prSet/>
      <dgm:spPr/>
      <dgm:t>
        <a:bodyPr/>
        <a:lstStyle/>
        <a:p>
          <a:pPr rtl="1"/>
          <a:endParaRPr lang="he-IL"/>
        </a:p>
      </dgm:t>
    </dgm:pt>
    <dgm:pt modelId="{C784665D-D0A0-4494-8726-10E99C29F3B8}">
      <dgm:prSet phldrT="[טקסט]"/>
      <dgm:spPr/>
      <dgm:t>
        <a:bodyPr/>
        <a:lstStyle/>
        <a:p>
          <a:pPr algn="l" rtl="0"/>
          <a:r>
            <a:rPr lang="en-US" dirty="0"/>
            <a:t>Forecasts</a:t>
          </a:r>
          <a:endParaRPr lang="he-IL" dirty="0"/>
        </a:p>
      </dgm:t>
    </dgm:pt>
    <dgm:pt modelId="{E7875823-9B58-4313-9938-B5D9861700BD}" type="parTrans" cxnId="{C3F166BF-5934-4035-927B-7AE556D24438}">
      <dgm:prSet/>
      <dgm:spPr/>
      <dgm:t>
        <a:bodyPr/>
        <a:lstStyle/>
        <a:p>
          <a:pPr rtl="1"/>
          <a:endParaRPr lang="he-IL"/>
        </a:p>
      </dgm:t>
    </dgm:pt>
    <dgm:pt modelId="{69CAAEA6-5227-45DC-93F3-96A99DF84984}" type="sibTrans" cxnId="{C3F166BF-5934-4035-927B-7AE556D24438}">
      <dgm:prSet/>
      <dgm:spPr/>
      <dgm:t>
        <a:bodyPr/>
        <a:lstStyle/>
        <a:p>
          <a:pPr rtl="1"/>
          <a:endParaRPr lang="he-IL"/>
        </a:p>
      </dgm:t>
    </dgm:pt>
    <dgm:pt modelId="{5591DF05-04D1-4D34-A562-55FEB976F21F}" type="pres">
      <dgm:prSet presAssocID="{FE983855-0814-4423-AC09-5DA488B9566C}" presName="Name0" presStyleCnt="0">
        <dgm:presLayoutVars>
          <dgm:dir/>
          <dgm:animLvl val="lvl"/>
          <dgm:resizeHandles val="exact"/>
        </dgm:presLayoutVars>
      </dgm:prSet>
      <dgm:spPr/>
    </dgm:pt>
    <dgm:pt modelId="{ED4F216A-4836-4A6E-884B-1FDF320C800D}" type="pres">
      <dgm:prSet presAssocID="{E51A5D6C-A3F1-4712-89E3-8BF9074C859B}" presName="composite" presStyleCnt="0"/>
      <dgm:spPr/>
    </dgm:pt>
    <dgm:pt modelId="{E4502003-D35B-4DF1-AFC0-73C44F292EFB}" type="pres">
      <dgm:prSet presAssocID="{E51A5D6C-A3F1-4712-89E3-8BF9074C859B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1BE65867-DA03-4A56-B329-EA6942BE581F}" type="pres">
      <dgm:prSet presAssocID="{E51A5D6C-A3F1-4712-89E3-8BF9074C859B}" presName="desTx" presStyleLbl="alignAccFollowNode1" presStyleIdx="0" presStyleCnt="5">
        <dgm:presLayoutVars>
          <dgm:bulletEnabled val="1"/>
        </dgm:presLayoutVars>
      </dgm:prSet>
      <dgm:spPr/>
    </dgm:pt>
    <dgm:pt modelId="{4F56967D-64EF-4B63-99A6-F3E3CDF3F22B}" type="pres">
      <dgm:prSet presAssocID="{67AFBB8A-72BE-43C6-A015-81D08BA16F32}" presName="space" presStyleCnt="0"/>
      <dgm:spPr/>
    </dgm:pt>
    <dgm:pt modelId="{1A4958F7-3630-4288-B8AC-AD18870ECB3C}" type="pres">
      <dgm:prSet presAssocID="{3C88836D-C6C3-477B-8022-74EBC0C854FC}" presName="composite" presStyleCnt="0"/>
      <dgm:spPr/>
    </dgm:pt>
    <dgm:pt modelId="{B0BC1C37-3F60-4D83-9A2F-82DE4BC89CB9}" type="pres">
      <dgm:prSet presAssocID="{3C88836D-C6C3-477B-8022-74EBC0C854FC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E7F860EB-419B-43A4-9C70-3A2347BF8317}" type="pres">
      <dgm:prSet presAssocID="{3C88836D-C6C3-477B-8022-74EBC0C854FC}" presName="desTx" presStyleLbl="alignAccFollowNode1" presStyleIdx="1" presStyleCnt="5">
        <dgm:presLayoutVars>
          <dgm:bulletEnabled val="1"/>
        </dgm:presLayoutVars>
      </dgm:prSet>
      <dgm:spPr/>
    </dgm:pt>
    <dgm:pt modelId="{076A2CA8-ABFF-4339-BF8A-307CD34C58D2}" type="pres">
      <dgm:prSet presAssocID="{F3AD8F63-8C20-4DE4-BC1F-DC993C8A5794}" presName="space" presStyleCnt="0"/>
      <dgm:spPr/>
    </dgm:pt>
    <dgm:pt modelId="{9F8CAE63-4EC5-4335-9677-CE995CD57174}" type="pres">
      <dgm:prSet presAssocID="{7426EFFD-C54B-44BD-A299-5CD3B789E335}" presName="composite" presStyleCnt="0"/>
      <dgm:spPr/>
    </dgm:pt>
    <dgm:pt modelId="{96404FC7-B962-433D-81CB-858E514CF1A6}" type="pres">
      <dgm:prSet presAssocID="{7426EFFD-C54B-44BD-A299-5CD3B789E335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53C64ECF-7665-44F1-A1B8-A2A5AC639DCD}" type="pres">
      <dgm:prSet presAssocID="{7426EFFD-C54B-44BD-A299-5CD3B789E335}" presName="desTx" presStyleLbl="alignAccFollowNode1" presStyleIdx="2" presStyleCnt="5">
        <dgm:presLayoutVars>
          <dgm:bulletEnabled val="1"/>
        </dgm:presLayoutVars>
      </dgm:prSet>
      <dgm:spPr/>
    </dgm:pt>
    <dgm:pt modelId="{9E0DE3F8-3DA6-4B95-80E6-D8E79929D19D}" type="pres">
      <dgm:prSet presAssocID="{BD4B8498-CB32-4322-9E5D-C8EB71C97423}" presName="space" presStyleCnt="0"/>
      <dgm:spPr/>
    </dgm:pt>
    <dgm:pt modelId="{CAF6F933-2AC2-4E46-99B7-B23A21EB7B06}" type="pres">
      <dgm:prSet presAssocID="{90BEFDFA-6F92-4A17-82BD-29B835AEDAF8}" presName="composite" presStyleCnt="0"/>
      <dgm:spPr/>
    </dgm:pt>
    <dgm:pt modelId="{69683692-7099-4645-934A-3EB087AF144F}" type="pres">
      <dgm:prSet presAssocID="{90BEFDFA-6F92-4A17-82BD-29B835AEDAF8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CE160404-B24F-4C08-8F06-1823BC6CD236}" type="pres">
      <dgm:prSet presAssocID="{90BEFDFA-6F92-4A17-82BD-29B835AEDAF8}" presName="desTx" presStyleLbl="alignAccFollowNode1" presStyleIdx="3" presStyleCnt="5">
        <dgm:presLayoutVars>
          <dgm:bulletEnabled val="1"/>
        </dgm:presLayoutVars>
      </dgm:prSet>
      <dgm:spPr/>
    </dgm:pt>
    <dgm:pt modelId="{0B34416B-C3C3-4A64-B45C-674786D3104D}" type="pres">
      <dgm:prSet presAssocID="{722DD046-08EF-4C0A-8F48-A97A6097EED4}" presName="space" presStyleCnt="0"/>
      <dgm:spPr/>
    </dgm:pt>
    <dgm:pt modelId="{07E9A347-45EE-4669-85F8-082480FE2366}" type="pres">
      <dgm:prSet presAssocID="{2301F669-BF35-45EE-8DD8-7D420BB7A003}" presName="composite" presStyleCnt="0"/>
      <dgm:spPr/>
    </dgm:pt>
    <dgm:pt modelId="{F3FE31A1-71D9-43BA-B65A-9F7A6868F4F0}" type="pres">
      <dgm:prSet presAssocID="{2301F669-BF35-45EE-8DD8-7D420BB7A003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B96279DD-B6D3-41F6-B34F-3457933A4D21}" type="pres">
      <dgm:prSet presAssocID="{2301F669-BF35-45EE-8DD8-7D420BB7A003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0062B304-A013-4DD2-B7DF-151A70E4A7D7}" type="presOf" srcId="{A1C08115-60D9-4B51-B17F-C28EB0B49EB0}" destId="{E7F860EB-419B-43A4-9C70-3A2347BF8317}" srcOrd="0" destOrd="0" presId="urn:microsoft.com/office/officeart/2005/8/layout/hList1"/>
    <dgm:cxn modelId="{D5D31314-71A2-4B42-8E4F-4D2B59956DCE}" type="presOf" srcId="{90BEFDFA-6F92-4A17-82BD-29B835AEDAF8}" destId="{69683692-7099-4645-934A-3EB087AF144F}" srcOrd="0" destOrd="0" presId="urn:microsoft.com/office/officeart/2005/8/layout/hList1"/>
    <dgm:cxn modelId="{60A4CD15-2A13-48DC-8DA4-F36D665079B4}" type="presOf" srcId="{24DD4F23-1FD4-4D0E-B752-1642937D5203}" destId="{53C64ECF-7665-44F1-A1B8-A2A5AC639DCD}" srcOrd="0" destOrd="1" presId="urn:microsoft.com/office/officeart/2005/8/layout/hList1"/>
    <dgm:cxn modelId="{55C46D16-B318-42CA-AAA8-934C11641ACD}" srcId="{E51A5D6C-A3F1-4712-89E3-8BF9074C859B}" destId="{515A06A6-BCE2-4236-B66D-22EE125735F9}" srcOrd="2" destOrd="0" parTransId="{A80E8E71-9CE5-4441-A6B3-1A5E99C930D3}" sibTransId="{FE3AEA65-7E76-4DED-8920-F53D5F766019}"/>
    <dgm:cxn modelId="{EC78E616-250E-49D2-AAA8-2F18CD361CD1}" srcId="{7426EFFD-C54B-44BD-A299-5CD3B789E335}" destId="{37A722C2-0BBE-4E54-8C83-4E331D628C69}" srcOrd="0" destOrd="0" parTransId="{28610E12-C3FB-435C-AB82-F78F49448892}" sibTransId="{DB5B4652-C9FE-489B-94B3-BAAE9CD8411E}"/>
    <dgm:cxn modelId="{CCCB7824-39F6-45D9-A28C-EAAF43ACD851}" srcId="{E51A5D6C-A3F1-4712-89E3-8BF9074C859B}" destId="{69D6FC37-86CA-44C6-B0C1-D1ED07620733}" srcOrd="0" destOrd="0" parTransId="{A298F483-5AA9-4926-BDD0-0B86230349F7}" sibTransId="{04FC331B-93AD-4F35-8CA5-5590BAF39AEC}"/>
    <dgm:cxn modelId="{1673AA25-CA9F-4DB4-AD4E-BF0903787CD1}" type="presOf" srcId="{2301F669-BF35-45EE-8DD8-7D420BB7A003}" destId="{F3FE31A1-71D9-43BA-B65A-9F7A6868F4F0}" srcOrd="0" destOrd="0" presId="urn:microsoft.com/office/officeart/2005/8/layout/hList1"/>
    <dgm:cxn modelId="{3EF80A2F-8B35-418F-B38F-2DB363BC7C6E}" srcId="{FE983855-0814-4423-AC09-5DA488B9566C}" destId="{90BEFDFA-6F92-4A17-82BD-29B835AEDAF8}" srcOrd="3" destOrd="0" parTransId="{EEB0BD87-9B4D-4F79-87B8-6FBF73D5D331}" sibTransId="{722DD046-08EF-4C0A-8F48-A97A6097EED4}"/>
    <dgm:cxn modelId="{94166735-A232-41BD-8296-769575A67C68}" srcId="{FE983855-0814-4423-AC09-5DA488B9566C}" destId="{3C88836D-C6C3-477B-8022-74EBC0C854FC}" srcOrd="1" destOrd="0" parTransId="{BC5E47C2-E024-46A4-8046-0764A7E538BA}" sibTransId="{F3AD8F63-8C20-4DE4-BC1F-DC993C8A5794}"/>
    <dgm:cxn modelId="{EB05AF64-57B5-4DFC-85D8-D03130313DDB}" type="presOf" srcId="{FE983855-0814-4423-AC09-5DA488B9566C}" destId="{5591DF05-04D1-4D34-A562-55FEB976F21F}" srcOrd="0" destOrd="0" presId="urn:microsoft.com/office/officeart/2005/8/layout/hList1"/>
    <dgm:cxn modelId="{61BEC56D-A11F-4A41-A957-5578FBF0D7D1}" srcId="{7426EFFD-C54B-44BD-A299-5CD3B789E335}" destId="{24DD4F23-1FD4-4D0E-B752-1642937D5203}" srcOrd="1" destOrd="0" parTransId="{B664283B-E348-4C3B-AD35-9157025CEF46}" sibTransId="{F7A9AEB9-3245-4ED0-9F44-97895747A691}"/>
    <dgm:cxn modelId="{CDA3E16E-6882-455A-B441-59AF6D138DCB}" type="presOf" srcId="{4567E101-E053-4F8B-8D35-8CD52D8CCA3B}" destId="{E7F860EB-419B-43A4-9C70-3A2347BF8317}" srcOrd="0" destOrd="1" presId="urn:microsoft.com/office/officeart/2005/8/layout/hList1"/>
    <dgm:cxn modelId="{CC331371-4148-4217-9B17-8439743C9983}" type="presOf" srcId="{515A06A6-BCE2-4236-B66D-22EE125735F9}" destId="{1BE65867-DA03-4A56-B329-EA6942BE581F}" srcOrd="0" destOrd="2" presId="urn:microsoft.com/office/officeart/2005/8/layout/hList1"/>
    <dgm:cxn modelId="{3B987E71-E3C4-4C9A-9A33-EE88CE5EFC5A}" type="presOf" srcId="{E51A5D6C-A3F1-4712-89E3-8BF9074C859B}" destId="{E4502003-D35B-4DF1-AFC0-73C44F292EFB}" srcOrd="0" destOrd="0" presId="urn:microsoft.com/office/officeart/2005/8/layout/hList1"/>
    <dgm:cxn modelId="{5C009754-B042-4EDE-B7A5-EBB8A84E5742}" srcId="{2301F669-BF35-45EE-8DD8-7D420BB7A003}" destId="{668F8DD5-5D3E-4239-BE4D-77F255575D6D}" srcOrd="0" destOrd="0" parTransId="{F89049BD-B0BF-491A-8FA4-7AF73C06988B}" sibTransId="{C3FBF2B8-AB33-4263-891D-0BABFBD4D709}"/>
    <dgm:cxn modelId="{CBB7FB76-0720-40EC-8D30-542CC44491D6}" type="presOf" srcId="{668F8DD5-5D3E-4239-BE4D-77F255575D6D}" destId="{B96279DD-B6D3-41F6-B34F-3457933A4D21}" srcOrd="0" destOrd="0" presId="urn:microsoft.com/office/officeart/2005/8/layout/hList1"/>
    <dgm:cxn modelId="{3DBC1058-D401-4BB2-8AD2-77B5C7EF500D}" type="presOf" srcId="{C784665D-D0A0-4494-8726-10E99C29F3B8}" destId="{1BE65867-DA03-4A56-B329-EA6942BE581F}" srcOrd="0" destOrd="1" presId="urn:microsoft.com/office/officeart/2005/8/layout/hList1"/>
    <dgm:cxn modelId="{4F0FCF78-A6B8-43A1-8855-0C0D07753CE5}" type="presOf" srcId="{A7A50352-58F1-4DAE-AC74-47D4D0521946}" destId="{B96279DD-B6D3-41F6-B34F-3457933A4D21}" srcOrd="0" destOrd="2" presId="urn:microsoft.com/office/officeart/2005/8/layout/hList1"/>
    <dgm:cxn modelId="{01B8707B-DF4E-4C7A-89A8-B988A0EB040A}" srcId="{2301F669-BF35-45EE-8DD8-7D420BB7A003}" destId="{A7A50352-58F1-4DAE-AC74-47D4D0521946}" srcOrd="2" destOrd="0" parTransId="{1B837C2C-3054-41BE-9DCB-0DE4BD96CD1D}" sibTransId="{12EEFA6D-1797-4AE1-8BEF-8CA7C7058C2D}"/>
    <dgm:cxn modelId="{7924B97E-86DD-450C-9B07-8931E17CD027}" srcId="{90BEFDFA-6F92-4A17-82BD-29B835AEDAF8}" destId="{49B76995-F1BE-49C2-B84E-A7BD28CFB75D}" srcOrd="1" destOrd="0" parTransId="{63DF1F42-1743-4D29-AD0D-5FBB8076A50D}" sibTransId="{6D7EC5EE-EC18-45D0-BBC3-DC16D330C7A3}"/>
    <dgm:cxn modelId="{0C9BF897-40D7-4628-A8F3-E8AB2A4F0846}" type="presOf" srcId="{268597C3-9C71-47E0-B243-339D95B01307}" destId="{B96279DD-B6D3-41F6-B34F-3457933A4D21}" srcOrd="0" destOrd="1" presId="urn:microsoft.com/office/officeart/2005/8/layout/hList1"/>
    <dgm:cxn modelId="{FBA2829E-5234-4C29-B13C-65CC989565A7}" type="presOf" srcId="{37A722C2-0BBE-4E54-8C83-4E331D628C69}" destId="{53C64ECF-7665-44F1-A1B8-A2A5AC639DCD}" srcOrd="0" destOrd="0" presId="urn:microsoft.com/office/officeart/2005/8/layout/hList1"/>
    <dgm:cxn modelId="{9502ACA1-B75D-4D3C-8DE9-2BE5183431DF}" srcId="{FE983855-0814-4423-AC09-5DA488B9566C}" destId="{7426EFFD-C54B-44BD-A299-5CD3B789E335}" srcOrd="2" destOrd="0" parTransId="{E3D97505-F70F-4169-A6C9-98F8E9AD2339}" sibTransId="{BD4B8498-CB32-4322-9E5D-C8EB71C97423}"/>
    <dgm:cxn modelId="{ADAD68A2-A196-4EB4-BDB7-5FCBC3222E98}" type="presOf" srcId="{7C701E1D-62D7-40C9-A368-D6DC5E715A6C}" destId="{CE160404-B24F-4C08-8F06-1823BC6CD236}" srcOrd="0" destOrd="0" presId="urn:microsoft.com/office/officeart/2005/8/layout/hList1"/>
    <dgm:cxn modelId="{9B0AEDA7-88BB-4B44-9E0E-439DC237615A}" srcId="{2301F669-BF35-45EE-8DD8-7D420BB7A003}" destId="{268597C3-9C71-47E0-B243-339D95B01307}" srcOrd="1" destOrd="0" parTransId="{78E79C73-F823-4556-8F85-A0CAC9484D74}" sibTransId="{E67AEA98-B2D6-443A-B36A-D7B934A3EAC5}"/>
    <dgm:cxn modelId="{3A86C8B3-B4BD-4C43-A740-E566BBD45A15}" srcId="{3C88836D-C6C3-477B-8022-74EBC0C854FC}" destId="{4567E101-E053-4F8B-8D35-8CD52D8CCA3B}" srcOrd="1" destOrd="0" parTransId="{AAAE5CF1-D2D3-4A49-9109-FE13742A816E}" sibTransId="{D3544649-4AC2-46C7-BD92-8602553BCD30}"/>
    <dgm:cxn modelId="{729CFCB7-D04A-4FBC-997D-6898A6F99855}" srcId="{FE983855-0814-4423-AC09-5DA488B9566C}" destId="{E51A5D6C-A3F1-4712-89E3-8BF9074C859B}" srcOrd="0" destOrd="0" parTransId="{1AD48579-7C89-4EFF-BB4D-3E217EA1D78D}" sibTransId="{67AFBB8A-72BE-43C6-A015-81D08BA16F32}"/>
    <dgm:cxn modelId="{5E7C00B8-E286-4C4A-B425-816856EDD659}" srcId="{90BEFDFA-6F92-4A17-82BD-29B835AEDAF8}" destId="{7C701E1D-62D7-40C9-A368-D6DC5E715A6C}" srcOrd="0" destOrd="0" parTransId="{04322DB2-D248-4E38-A65B-CF10409D7D52}" sibTransId="{1DF49135-3D2E-445D-A77E-71E7719FA18F}"/>
    <dgm:cxn modelId="{7F043BBC-704D-415E-B82A-FE5625F6AFA1}" srcId="{FE983855-0814-4423-AC09-5DA488B9566C}" destId="{2301F669-BF35-45EE-8DD8-7D420BB7A003}" srcOrd="4" destOrd="0" parTransId="{E42427AC-D55D-48CF-B807-61E9A2E5DFF4}" sibTransId="{BC20FADB-36A5-42FC-8253-2C921850E899}"/>
    <dgm:cxn modelId="{C3F166BF-5934-4035-927B-7AE556D24438}" srcId="{E51A5D6C-A3F1-4712-89E3-8BF9074C859B}" destId="{C784665D-D0A0-4494-8726-10E99C29F3B8}" srcOrd="1" destOrd="0" parTransId="{E7875823-9B58-4313-9938-B5D9861700BD}" sibTransId="{69CAAEA6-5227-45DC-93F3-96A99DF84984}"/>
    <dgm:cxn modelId="{1DECA1D3-CA09-4BEF-8908-148BA9435AAF}" type="presOf" srcId="{3C88836D-C6C3-477B-8022-74EBC0C854FC}" destId="{B0BC1C37-3F60-4D83-9A2F-82DE4BC89CB9}" srcOrd="0" destOrd="0" presId="urn:microsoft.com/office/officeart/2005/8/layout/hList1"/>
    <dgm:cxn modelId="{453A8FD5-0F27-4BBF-8DEA-E22A184853C6}" type="presOf" srcId="{69D6FC37-86CA-44C6-B0C1-D1ED07620733}" destId="{1BE65867-DA03-4A56-B329-EA6942BE581F}" srcOrd="0" destOrd="0" presId="urn:microsoft.com/office/officeart/2005/8/layout/hList1"/>
    <dgm:cxn modelId="{1931C2DA-7047-4B7C-9C96-1051F313CC52}" srcId="{3C88836D-C6C3-477B-8022-74EBC0C854FC}" destId="{A1C08115-60D9-4B51-B17F-C28EB0B49EB0}" srcOrd="0" destOrd="0" parTransId="{C1B43A29-3D7E-4042-8434-06E3BC10BC1C}" sibTransId="{90C97741-AB85-4B35-8CB8-183175123E60}"/>
    <dgm:cxn modelId="{6FE26FE8-B5B0-4F1B-AC4F-975EA29F9B60}" type="presOf" srcId="{49B76995-F1BE-49C2-B84E-A7BD28CFB75D}" destId="{CE160404-B24F-4C08-8F06-1823BC6CD236}" srcOrd="0" destOrd="1" presId="urn:microsoft.com/office/officeart/2005/8/layout/hList1"/>
    <dgm:cxn modelId="{C0E2B8FB-99C8-47C0-804E-E7FA64214F70}" type="presOf" srcId="{7426EFFD-C54B-44BD-A299-5CD3B789E335}" destId="{96404FC7-B962-433D-81CB-858E514CF1A6}" srcOrd="0" destOrd="0" presId="urn:microsoft.com/office/officeart/2005/8/layout/hList1"/>
    <dgm:cxn modelId="{6E62E4E3-4E9B-42A9-A6EA-7C9E95E37221}" type="presParOf" srcId="{5591DF05-04D1-4D34-A562-55FEB976F21F}" destId="{ED4F216A-4836-4A6E-884B-1FDF320C800D}" srcOrd="0" destOrd="0" presId="urn:microsoft.com/office/officeart/2005/8/layout/hList1"/>
    <dgm:cxn modelId="{A94B398B-F9BA-4EEE-8978-D7B5D78D11B6}" type="presParOf" srcId="{ED4F216A-4836-4A6E-884B-1FDF320C800D}" destId="{E4502003-D35B-4DF1-AFC0-73C44F292EFB}" srcOrd="0" destOrd="0" presId="urn:microsoft.com/office/officeart/2005/8/layout/hList1"/>
    <dgm:cxn modelId="{07BFEEB0-FD06-4277-8B27-6C284C0313B4}" type="presParOf" srcId="{ED4F216A-4836-4A6E-884B-1FDF320C800D}" destId="{1BE65867-DA03-4A56-B329-EA6942BE581F}" srcOrd="1" destOrd="0" presId="urn:microsoft.com/office/officeart/2005/8/layout/hList1"/>
    <dgm:cxn modelId="{27D5C326-EF99-4693-815E-05F0A3D13279}" type="presParOf" srcId="{5591DF05-04D1-4D34-A562-55FEB976F21F}" destId="{4F56967D-64EF-4B63-99A6-F3E3CDF3F22B}" srcOrd="1" destOrd="0" presId="urn:microsoft.com/office/officeart/2005/8/layout/hList1"/>
    <dgm:cxn modelId="{FC7303DD-B2EE-4CF9-9059-42ECEF6D8972}" type="presParOf" srcId="{5591DF05-04D1-4D34-A562-55FEB976F21F}" destId="{1A4958F7-3630-4288-B8AC-AD18870ECB3C}" srcOrd="2" destOrd="0" presId="urn:microsoft.com/office/officeart/2005/8/layout/hList1"/>
    <dgm:cxn modelId="{7007AD62-511B-4B5B-A8C1-6B60381A8922}" type="presParOf" srcId="{1A4958F7-3630-4288-B8AC-AD18870ECB3C}" destId="{B0BC1C37-3F60-4D83-9A2F-82DE4BC89CB9}" srcOrd="0" destOrd="0" presId="urn:microsoft.com/office/officeart/2005/8/layout/hList1"/>
    <dgm:cxn modelId="{EB3C251A-8724-4309-8179-E13105DFA8E2}" type="presParOf" srcId="{1A4958F7-3630-4288-B8AC-AD18870ECB3C}" destId="{E7F860EB-419B-43A4-9C70-3A2347BF8317}" srcOrd="1" destOrd="0" presId="urn:microsoft.com/office/officeart/2005/8/layout/hList1"/>
    <dgm:cxn modelId="{C7F41769-8758-464A-9E29-E8B2E638D1D3}" type="presParOf" srcId="{5591DF05-04D1-4D34-A562-55FEB976F21F}" destId="{076A2CA8-ABFF-4339-BF8A-307CD34C58D2}" srcOrd="3" destOrd="0" presId="urn:microsoft.com/office/officeart/2005/8/layout/hList1"/>
    <dgm:cxn modelId="{37746926-9900-4689-B82A-026082ECEC54}" type="presParOf" srcId="{5591DF05-04D1-4D34-A562-55FEB976F21F}" destId="{9F8CAE63-4EC5-4335-9677-CE995CD57174}" srcOrd="4" destOrd="0" presId="urn:microsoft.com/office/officeart/2005/8/layout/hList1"/>
    <dgm:cxn modelId="{98122AD6-7E63-47E1-AFF2-DC7130261257}" type="presParOf" srcId="{9F8CAE63-4EC5-4335-9677-CE995CD57174}" destId="{96404FC7-B962-433D-81CB-858E514CF1A6}" srcOrd="0" destOrd="0" presId="urn:microsoft.com/office/officeart/2005/8/layout/hList1"/>
    <dgm:cxn modelId="{91AA1A20-B22C-4456-A7C6-2F067B267386}" type="presParOf" srcId="{9F8CAE63-4EC5-4335-9677-CE995CD57174}" destId="{53C64ECF-7665-44F1-A1B8-A2A5AC639DCD}" srcOrd="1" destOrd="0" presId="urn:microsoft.com/office/officeart/2005/8/layout/hList1"/>
    <dgm:cxn modelId="{2BE71B93-E881-4100-95F9-03067ADC3213}" type="presParOf" srcId="{5591DF05-04D1-4D34-A562-55FEB976F21F}" destId="{9E0DE3F8-3DA6-4B95-80E6-D8E79929D19D}" srcOrd="5" destOrd="0" presId="urn:microsoft.com/office/officeart/2005/8/layout/hList1"/>
    <dgm:cxn modelId="{B307944D-D5AE-41EE-9868-B03F3C0FD902}" type="presParOf" srcId="{5591DF05-04D1-4D34-A562-55FEB976F21F}" destId="{CAF6F933-2AC2-4E46-99B7-B23A21EB7B06}" srcOrd="6" destOrd="0" presId="urn:microsoft.com/office/officeart/2005/8/layout/hList1"/>
    <dgm:cxn modelId="{3209887F-C08E-4FBF-B4FA-3EAA27296DC4}" type="presParOf" srcId="{CAF6F933-2AC2-4E46-99B7-B23A21EB7B06}" destId="{69683692-7099-4645-934A-3EB087AF144F}" srcOrd="0" destOrd="0" presId="urn:microsoft.com/office/officeart/2005/8/layout/hList1"/>
    <dgm:cxn modelId="{E39A8ECC-1F78-464F-BD1B-80051FE72A42}" type="presParOf" srcId="{CAF6F933-2AC2-4E46-99B7-B23A21EB7B06}" destId="{CE160404-B24F-4C08-8F06-1823BC6CD236}" srcOrd="1" destOrd="0" presId="urn:microsoft.com/office/officeart/2005/8/layout/hList1"/>
    <dgm:cxn modelId="{F4D05A19-CABB-4676-AF00-7C3852B5D809}" type="presParOf" srcId="{5591DF05-04D1-4D34-A562-55FEB976F21F}" destId="{0B34416B-C3C3-4A64-B45C-674786D3104D}" srcOrd="7" destOrd="0" presId="urn:microsoft.com/office/officeart/2005/8/layout/hList1"/>
    <dgm:cxn modelId="{1FD05AC7-F1C4-4486-B412-4052FE90D508}" type="presParOf" srcId="{5591DF05-04D1-4D34-A562-55FEB976F21F}" destId="{07E9A347-45EE-4669-85F8-082480FE2366}" srcOrd="8" destOrd="0" presId="urn:microsoft.com/office/officeart/2005/8/layout/hList1"/>
    <dgm:cxn modelId="{3F9C6DEA-1E84-4A83-ADC1-C7FB60F2D417}" type="presParOf" srcId="{07E9A347-45EE-4669-85F8-082480FE2366}" destId="{F3FE31A1-71D9-43BA-B65A-9F7A6868F4F0}" srcOrd="0" destOrd="0" presId="urn:microsoft.com/office/officeart/2005/8/layout/hList1"/>
    <dgm:cxn modelId="{0BC8BC17-EC6C-44AB-AB49-DC263D4D3EE5}" type="presParOf" srcId="{07E9A347-45EE-4669-85F8-082480FE2366}" destId="{B96279DD-B6D3-41F6-B34F-3457933A4D2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58FE60-D269-4FB3-8811-2072B74416C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934C3E26-4C60-4959-A36D-DC6780F3528F}">
      <dgm:prSet phldrT="[טקסט]"/>
      <dgm:spPr/>
      <dgm:t>
        <a:bodyPr/>
        <a:lstStyle/>
        <a:p>
          <a:pPr rtl="0"/>
          <a:r>
            <a:rPr lang="en-US" dirty="0"/>
            <a:t>Export company:</a:t>
          </a:r>
          <a:br>
            <a:rPr lang="en-US" dirty="0"/>
          </a:br>
          <a:r>
            <a:rPr lang="en-US" dirty="0"/>
            <a:t>seasonal program (general &amp; per grower)</a:t>
          </a:r>
          <a:br>
            <a:rPr lang="en-US" dirty="0"/>
          </a:br>
          <a:r>
            <a:rPr lang="en-US" dirty="0"/>
            <a:t>Crop:</a:t>
          </a:r>
          <a:br>
            <a:rPr lang="en-US" dirty="0"/>
          </a:br>
          <a:r>
            <a:rPr lang="en-US" dirty="0"/>
            <a:t>time (month, week) &amp; quantity</a:t>
          </a:r>
          <a:endParaRPr lang="he-IL" dirty="0"/>
        </a:p>
      </dgm:t>
    </dgm:pt>
    <dgm:pt modelId="{1C05E43C-5583-47BB-9EE4-B934923A1A57}" type="parTrans" cxnId="{962D8DCD-934F-4667-98F3-23D91768D692}">
      <dgm:prSet/>
      <dgm:spPr/>
      <dgm:t>
        <a:bodyPr/>
        <a:lstStyle/>
        <a:p>
          <a:pPr rtl="0"/>
          <a:endParaRPr lang="he-IL"/>
        </a:p>
      </dgm:t>
    </dgm:pt>
    <dgm:pt modelId="{87297D2A-B627-4D82-902C-4A7AB3551276}" type="sibTrans" cxnId="{962D8DCD-934F-4667-98F3-23D91768D692}">
      <dgm:prSet/>
      <dgm:spPr/>
      <dgm:t>
        <a:bodyPr/>
        <a:lstStyle/>
        <a:p>
          <a:pPr rtl="0"/>
          <a:endParaRPr lang="he-IL"/>
        </a:p>
      </dgm:t>
    </dgm:pt>
    <dgm:pt modelId="{1AE113A4-EF9F-4586-83E8-CF7A642E15CA}">
      <dgm:prSet phldrT="[טקסט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dirty="0"/>
            <a:t>Growers plans: </a:t>
          </a:r>
          <a:br>
            <a:rPr lang="en-US" dirty="0"/>
          </a:br>
          <a:r>
            <a:rPr lang="en-US" dirty="0"/>
            <a:t>crop, variety,  plot size, planting dates</a:t>
          </a:r>
        </a:p>
      </dgm:t>
    </dgm:pt>
    <dgm:pt modelId="{F3CD300C-17BF-4DCF-A3ED-08D30F018574}" type="parTrans" cxnId="{381A184A-AA6B-43CA-BCAF-0A64E0C7DF37}">
      <dgm:prSet/>
      <dgm:spPr/>
      <dgm:t>
        <a:bodyPr/>
        <a:lstStyle/>
        <a:p>
          <a:pPr rtl="1"/>
          <a:endParaRPr lang="he-IL"/>
        </a:p>
      </dgm:t>
    </dgm:pt>
    <dgm:pt modelId="{7EB21384-248D-470F-883D-39DF5B8DDE5D}" type="sibTrans" cxnId="{381A184A-AA6B-43CA-BCAF-0A64E0C7DF37}">
      <dgm:prSet/>
      <dgm:spPr/>
      <dgm:t>
        <a:bodyPr/>
        <a:lstStyle/>
        <a:p>
          <a:pPr rtl="1"/>
          <a:endParaRPr lang="he-IL"/>
        </a:p>
      </dgm:t>
    </dgm:pt>
    <dgm:pt modelId="{87079225-E3CE-4FFC-A771-1FE51B4B9E39}">
      <dgm:prSet phldrT="[טקסט]"/>
      <dgm:spPr/>
      <dgm:t>
        <a:bodyPr/>
        <a:lstStyle/>
        <a:p>
          <a:pPr rtl="0"/>
          <a:r>
            <a:rPr lang="en-US" dirty="0"/>
            <a:t>Export company: </a:t>
          </a:r>
          <a:br>
            <a:rPr lang="en-US" dirty="0"/>
          </a:br>
          <a:r>
            <a:rPr lang="en-US" dirty="0"/>
            <a:t>Comment, update &amp; approve the program</a:t>
          </a:r>
        </a:p>
      </dgm:t>
    </dgm:pt>
    <dgm:pt modelId="{EE4A8C03-41B9-4272-BD55-F91C3B782D97}" type="parTrans" cxnId="{BC10DAE2-3655-4E26-A60A-86FD520FED46}">
      <dgm:prSet/>
      <dgm:spPr/>
      <dgm:t>
        <a:bodyPr/>
        <a:lstStyle/>
        <a:p>
          <a:pPr rtl="1"/>
          <a:endParaRPr lang="he-IL"/>
        </a:p>
      </dgm:t>
    </dgm:pt>
    <dgm:pt modelId="{75A61807-03E1-470D-8ACE-45EBA27FE446}" type="sibTrans" cxnId="{BC10DAE2-3655-4E26-A60A-86FD520FED46}">
      <dgm:prSet/>
      <dgm:spPr/>
      <dgm:t>
        <a:bodyPr/>
        <a:lstStyle/>
        <a:p>
          <a:pPr rtl="1"/>
          <a:endParaRPr lang="he-IL"/>
        </a:p>
      </dgm:t>
    </dgm:pt>
    <dgm:pt modelId="{6539CADB-AFD0-4BBE-8E3B-73F0469D7BBE}">
      <dgm:prSet phldrT="[טקסט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dirty="0"/>
            <a:t>Grower:</a:t>
          </a:r>
          <a:br>
            <a:rPr lang="en-US" dirty="0"/>
          </a:br>
          <a:r>
            <a:rPr lang="en-US" dirty="0"/>
            <a:t>working upon program </a:t>
          </a:r>
        </a:p>
      </dgm:t>
    </dgm:pt>
    <dgm:pt modelId="{5B304A01-E786-4AD2-A2CE-92A9E2612F3D}" type="parTrans" cxnId="{79A96D7F-0A59-48B9-BFF1-9D4C80BEB299}">
      <dgm:prSet/>
      <dgm:spPr/>
      <dgm:t>
        <a:bodyPr/>
        <a:lstStyle/>
        <a:p>
          <a:pPr rtl="1"/>
          <a:endParaRPr lang="he-IL"/>
        </a:p>
      </dgm:t>
    </dgm:pt>
    <dgm:pt modelId="{8741A1B5-5AC9-41EE-936C-CC4EF390E4FA}" type="sibTrans" cxnId="{79A96D7F-0A59-48B9-BFF1-9D4C80BEB299}">
      <dgm:prSet/>
      <dgm:spPr/>
      <dgm:t>
        <a:bodyPr/>
        <a:lstStyle/>
        <a:p>
          <a:pPr rtl="1"/>
          <a:endParaRPr lang="he-IL"/>
        </a:p>
      </dgm:t>
    </dgm:pt>
    <dgm:pt modelId="{C646FC6B-FF11-43F4-9A1D-C8B9E32AD0C6}" type="pres">
      <dgm:prSet presAssocID="{1458FE60-D269-4FB3-8811-2072B74416CD}" presName="outerComposite" presStyleCnt="0">
        <dgm:presLayoutVars>
          <dgm:chMax val="5"/>
          <dgm:dir/>
          <dgm:resizeHandles val="exact"/>
        </dgm:presLayoutVars>
      </dgm:prSet>
      <dgm:spPr/>
    </dgm:pt>
    <dgm:pt modelId="{7B542521-99BF-486A-BB73-7E73F8722C09}" type="pres">
      <dgm:prSet presAssocID="{1458FE60-D269-4FB3-8811-2072B74416CD}" presName="dummyMaxCanvas" presStyleCnt="0">
        <dgm:presLayoutVars/>
      </dgm:prSet>
      <dgm:spPr/>
    </dgm:pt>
    <dgm:pt modelId="{8D6E844F-13D8-4477-8571-2B7736E9884D}" type="pres">
      <dgm:prSet presAssocID="{1458FE60-D269-4FB3-8811-2072B74416CD}" presName="FourNodes_1" presStyleLbl="node1" presStyleIdx="0" presStyleCnt="4" custLinFactNeighborX="27094" custLinFactNeighborY="0">
        <dgm:presLayoutVars>
          <dgm:bulletEnabled val="1"/>
        </dgm:presLayoutVars>
      </dgm:prSet>
      <dgm:spPr/>
    </dgm:pt>
    <dgm:pt modelId="{5BC41273-1EC9-4D7A-9C8D-BB4D18C2130A}" type="pres">
      <dgm:prSet presAssocID="{1458FE60-D269-4FB3-8811-2072B74416CD}" presName="FourNodes_2" presStyleLbl="node1" presStyleIdx="1" presStyleCnt="4" custLinFactNeighborX="-8018" custLinFactNeighborY="2746">
        <dgm:presLayoutVars>
          <dgm:bulletEnabled val="1"/>
        </dgm:presLayoutVars>
      </dgm:prSet>
      <dgm:spPr/>
    </dgm:pt>
    <dgm:pt modelId="{B0EC11B8-1A7F-46D9-B78B-ABAA5BE0DC6C}" type="pres">
      <dgm:prSet presAssocID="{1458FE60-D269-4FB3-8811-2072B74416CD}" presName="FourNodes_3" presStyleLbl="node1" presStyleIdx="2" presStyleCnt="4" custLinFactNeighborX="8476" custLinFactNeighborY="-2608">
        <dgm:presLayoutVars>
          <dgm:bulletEnabled val="1"/>
        </dgm:presLayoutVars>
      </dgm:prSet>
      <dgm:spPr/>
    </dgm:pt>
    <dgm:pt modelId="{CE093011-5880-48A9-8306-B1EEAD75CC34}" type="pres">
      <dgm:prSet presAssocID="{1458FE60-D269-4FB3-8811-2072B74416CD}" presName="FourNodes_4" presStyleLbl="node1" presStyleIdx="3" presStyleCnt="4" custLinFactNeighborX="-24969" custLinFactNeighborY="-5617">
        <dgm:presLayoutVars>
          <dgm:bulletEnabled val="1"/>
        </dgm:presLayoutVars>
      </dgm:prSet>
      <dgm:spPr/>
    </dgm:pt>
    <dgm:pt modelId="{B1985B97-7EAA-4CD8-96EB-40CB995132DD}" type="pres">
      <dgm:prSet presAssocID="{1458FE60-D269-4FB3-8811-2072B74416CD}" presName="FourConn_1-2" presStyleLbl="fgAccFollowNode1" presStyleIdx="0" presStyleCnt="3" custLinFactX="-100000" custLinFactNeighborX="-164089" custLinFactNeighborY="29582">
        <dgm:presLayoutVars>
          <dgm:bulletEnabled val="1"/>
        </dgm:presLayoutVars>
      </dgm:prSet>
      <dgm:spPr/>
    </dgm:pt>
    <dgm:pt modelId="{5058F808-2070-4BA4-A8F1-7792A0279377}" type="pres">
      <dgm:prSet presAssocID="{1458FE60-D269-4FB3-8811-2072B74416CD}" presName="FourConn_2-3" presStyleLbl="fgAccFollowNode1" presStyleIdx="1" presStyleCnt="3" custLinFactX="-133652" custLinFactNeighborX="-200000" custLinFactNeighborY="29582">
        <dgm:presLayoutVars>
          <dgm:bulletEnabled val="1"/>
        </dgm:presLayoutVars>
      </dgm:prSet>
      <dgm:spPr/>
    </dgm:pt>
    <dgm:pt modelId="{F810C491-859A-42EC-B6F4-E710ABFF61BF}" type="pres">
      <dgm:prSet presAssocID="{1458FE60-D269-4FB3-8811-2072B74416CD}" presName="FourConn_3-4" presStyleLbl="fgAccFollowNode1" presStyleIdx="2" presStyleCnt="3" custLinFactX="-200000" custLinFactNeighborX="-209739" custLinFactNeighborY="24262">
        <dgm:presLayoutVars>
          <dgm:bulletEnabled val="1"/>
        </dgm:presLayoutVars>
      </dgm:prSet>
      <dgm:spPr/>
    </dgm:pt>
    <dgm:pt modelId="{AA2F602A-9ECA-4E56-A9CD-82F9EC48EBC8}" type="pres">
      <dgm:prSet presAssocID="{1458FE60-D269-4FB3-8811-2072B74416CD}" presName="FourNodes_1_text" presStyleLbl="node1" presStyleIdx="3" presStyleCnt="4">
        <dgm:presLayoutVars>
          <dgm:bulletEnabled val="1"/>
        </dgm:presLayoutVars>
      </dgm:prSet>
      <dgm:spPr/>
    </dgm:pt>
    <dgm:pt modelId="{B70452CC-9A0B-4FFA-B19E-B5692DA999FC}" type="pres">
      <dgm:prSet presAssocID="{1458FE60-D269-4FB3-8811-2072B74416CD}" presName="FourNodes_2_text" presStyleLbl="node1" presStyleIdx="3" presStyleCnt="4">
        <dgm:presLayoutVars>
          <dgm:bulletEnabled val="1"/>
        </dgm:presLayoutVars>
      </dgm:prSet>
      <dgm:spPr/>
    </dgm:pt>
    <dgm:pt modelId="{E32FFA19-1399-4FDF-AD43-1DC8740C07EB}" type="pres">
      <dgm:prSet presAssocID="{1458FE60-D269-4FB3-8811-2072B74416CD}" presName="FourNodes_3_text" presStyleLbl="node1" presStyleIdx="3" presStyleCnt="4">
        <dgm:presLayoutVars>
          <dgm:bulletEnabled val="1"/>
        </dgm:presLayoutVars>
      </dgm:prSet>
      <dgm:spPr/>
    </dgm:pt>
    <dgm:pt modelId="{BA7E677C-4FFA-49FE-B0D5-910822ABFCA7}" type="pres">
      <dgm:prSet presAssocID="{1458FE60-D269-4FB3-8811-2072B74416C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A5F77A11-772A-4F2A-AA84-F965A255A1F9}" type="presOf" srcId="{75A61807-03E1-470D-8ACE-45EBA27FE446}" destId="{F810C491-859A-42EC-B6F4-E710ABFF61BF}" srcOrd="0" destOrd="0" presId="urn:microsoft.com/office/officeart/2005/8/layout/vProcess5"/>
    <dgm:cxn modelId="{0DA2CD20-EBE6-4122-A468-AEC706AFF6FC}" type="presOf" srcId="{934C3E26-4C60-4959-A36D-DC6780F3528F}" destId="{AA2F602A-9ECA-4E56-A9CD-82F9EC48EBC8}" srcOrd="1" destOrd="0" presId="urn:microsoft.com/office/officeart/2005/8/layout/vProcess5"/>
    <dgm:cxn modelId="{270E4468-A3CD-4A0C-AC2C-C079CB43229B}" type="presOf" srcId="{1458FE60-D269-4FB3-8811-2072B74416CD}" destId="{C646FC6B-FF11-43F4-9A1D-C8B9E32AD0C6}" srcOrd="0" destOrd="0" presId="urn:microsoft.com/office/officeart/2005/8/layout/vProcess5"/>
    <dgm:cxn modelId="{3B0EA668-AAC7-4B5E-BF7C-F21FB5DAF8EB}" type="presOf" srcId="{87297D2A-B627-4D82-902C-4A7AB3551276}" destId="{B1985B97-7EAA-4CD8-96EB-40CB995132DD}" srcOrd="0" destOrd="0" presId="urn:microsoft.com/office/officeart/2005/8/layout/vProcess5"/>
    <dgm:cxn modelId="{381A184A-AA6B-43CA-BCAF-0A64E0C7DF37}" srcId="{1458FE60-D269-4FB3-8811-2072B74416CD}" destId="{1AE113A4-EF9F-4586-83E8-CF7A642E15CA}" srcOrd="1" destOrd="0" parTransId="{F3CD300C-17BF-4DCF-A3ED-08D30F018574}" sibTransId="{7EB21384-248D-470F-883D-39DF5B8DDE5D}"/>
    <dgm:cxn modelId="{D8E0394A-B946-46DC-A7A5-BB55962F5B82}" type="presOf" srcId="{1AE113A4-EF9F-4586-83E8-CF7A642E15CA}" destId="{5BC41273-1EC9-4D7A-9C8D-BB4D18C2130A}" srcOrd="0" destOrd="0" presId="urn:microsoft.com/office/officeart/2005/8/layout/vProcess5"/>
    <dgm:cxn modelId="{7AE7AD6C-8A0B-47D5-B868-88FEABA181CB}" type="presOf" srcId="{6539CADB-AFD0-4BBE-8E3B-73F0469D7BBE}" destId="{BA7E677C-4FFA-49FE-B0D5-910822ABFCA7}" srcOrd="1" destOrd="0" presId="urn:microsoft.com/office/officeart/2005/8/layout/vProcess5"/>
    <dgm:cxn modelId="{1D537A71-59AC-4E97-9A44-6B363AF4C0B2}" type="presOf" srcId="{1AE113A4-EF9F-4586-83E8-CF7A642E15CA}" destId="{B70452CC-9A0B-4FFA-B19E-B5692DA999FC}" srcOrd="1" destOrd="0" presId="urn:microsoft.com/office/officeart/2005/8/layout/vProcess5"/>
    <dgm:cxn modelId="{79A96D7F-0A59-48B9-BFF1-9D4C80BEB299}" srcId="{1458FE60-D269-4FB3-8811-2072B74416CD}" destId="{6539CADB-AFD0-4BBE-8E3B-73F0469D7BBE}" srcOrd="3" destOrd="0" parTransId="{5B304A01-E786-4AD2-A2CE-92A9E2612F3D}" sibTransId="{8741A1B5-5AC9-41EE-936C-CC4EF390E4FA}"/>
    <dgm:cxn modelId="{12732284-9067-47D1-AC40-D362FC33BE22}" type="presOf" srcId="{87079225-E3CE-4FFC-A771-1FE51B4B9E39}" destId="{B0EC11B8-1A7F-46D9-B78B-ABAA5BE0DC6C}" srcOrd="0" destOrd="0" presId="urn:microsoft.com/office/officeart/2005/8/layout/vProcess5"/>
    <dgm:cxn modelId="{DD7BD695-DE78-4615-A485-CF9370397725}" type="presOf" srcId="{934C3E26-4C60-4959-A36D-DC6780F3528F}" destId="{8D6E844F-13D8-4477-8571-2B7736E9884D}" srcOrd="0" destOrd="0" presId="urn:microsoft.com/office/officeart/2005/8/layout/vProcess5"/>
    <dgm:cxn modelId="{5FA363A6-DD65-405C-87BF-46652AA4147F}" type="presOf" srcId="{6539CADB-AFD0-4BBE-8E3B-73F0469D7BBE}" destId="{CE093011-5880-48A9-8306-B1EEAD75CC34}" srcOrd="0" destOrd="0" presId="urn:microsoft.com/office/officeart/2005/8/layout/vProcess5"/>
    <dgm:cxn modelId="{4B1D84B2-74DC-4C94-84C6-D19BAE1453E7}" type="presOf" srcId="{7EB21384-248D-470F-883D-39DF5B8DDE5D}" destId="{5058F808-2070-4BA4-A8F1-7792A0279377}" srcOrd="0" destOrd="0" presId="urn:microsoft.com/office/officeart/2005/8/layout/vProcess5"/>
    <dgm:cxn modelId="{325A1FBF-EBDC-4C67-A1ED-5741F03ED55A}" type="presOf" srcId="{87079225-E3CE-4FFC-A771-1FE51B4B9E39}" destId="{E32FFA19-1399-4FDF-AD43-1DC8740C07EB}" srcOrd="1" destOrd="0" presId="urn:microsoft.com/office/officeart/2005/8/layout/vProcess5"/>
    <dgm:cxn modelId="{962D8DCD-934F-4667-98F3-23D91768D692}" srcId="{1458FE60-D269-4FB3-8811-2072B74416CD}" destId="{934C3E26-4C60-4959-A36D-DC6780F3528F}" srcOrd="0" destOrd="0" parTransId="{1C05E43C-5583-47BB-9EE4-B934923A1A57}" sibTransId="{87297D2A-B627-4D82-902C-4A7AB3551276}"/>
    <dgm:cxn modelId="{BC10DAE2-3655-4E26-A60A-86FD520FED46}" srcId="{1458FE60-D269-4FB3-8811-2072B74416CD}" destId="{87079225-E3CE-4FFC-A771-1FE51B4B9E39}" srcOrd="2" destOrd="0" parTransId="{EE4A8C03-41B9-4272-BD55-F91C3B782D97}" sibTransId="{75A61807-03E1-470D-8ACE-45EBA27FE446}"/>
    <dgm:cxn modelId="{CACD01D9-BC61-4310-9998-643A6E567F98}" type="presParOf" srcId="{C646FC6B-FF11-43F4-9A1D-C8B9E32AD0C6}" destId="{7B542521-99BF-486A-BB73-7E73F8722C09}" srcOrd="0" destOrd="0" presId="urn:microsoft.com/office/officeart/2005/8/layout/vProcess5"/>
    <dgm:cxn modelId="{663D455C-DF5A-4F51-9F1E-C3ABCF4A0B4C}" type="presParOf" srcId="{C646FC6B-FF11-43F4-9A1D-C8B9E32AD0C6}" destId="{8D6E844F-13D8-4477-8571-2B7736E9884D}" srcOrd="1" destOrd="0" presId="urn:microsoft.com/office/officeart/2005/8/layout/vProcess5"/>
    <dgm:cxn modelId="{BB9832A5-3495-4669-9E04-F58BDA00D6B3}" type="presParOf" srcId="{C646FC6B-FF11-43F4-9A1D-C8B9E32AD0C6}" destId="{5BC41273-1EC9-4D7A-9C8D-BB4D18C2130A}" srcOrd="2" destOrd="0" presId="urn:microsoft.com/office/officeart/2005/8/layout/vProcess5"/>
    <dgm:cxn modelId="{A16346E5-20E3-4FD1-B818-E8D3BC008991}" type="presParOf" srcId="{C646FC6B-FF11-43F4-9A1D-C8B9E32AD0C6}" destId="{B0EC11B8-1A7F-46D9-B78B-ABAA5BE0DC6C}" srcOrd="3" destOrd="0" presId="urn:microsoft.com/office/officeart/2005/8/layout/vProcess5"/>
    <dgm:cxn modelId="{B66B0E27-7049-46B9-BF48-844A9793B9A4}" type="presParOf" srcId="{C646FC6B-FF11-43F4-9A1D-C8B9E32AD0C6}" destId="{CE093011-5880-48A9-8306-B1EEAD75CC34}" srcOrd="4" destOrd="0" presId="urn:microsoft.com/office/officeart/2005/8/layout/vProcess5"/>
    <dgm:cxn modelId="{D1306590-8FAC-446C-A92D-6303DA1BA103}" type="presParOf" srcId="{C646FC6B-FF11-43F4-9A1D-C8B9E32AD0C6}" destId="{B1985B97-7EAA-4CD8-96EB-40CB995132DD}" srcOrd="5" destOrd="0" presId="urn:microsoft.com/office/officeart/2005/8/layout/vProcess5"/>
    <dgm:cxn modelId="{E9634109-5EAE-4286-B620-2BE6C987AE88}" type="presParOf" srcId="{C646FC6B-FF11-43F4-9A1D-C8B9E32AD0C6}" destId="{5058F808-2070-4BA4-A8F1-7792A0279377}" srcOrd="6" destOrd="0" presId="urn:microsoft.com/office/officeart/2005/8/layout/vProcess5"/>
    <dgm:cxn modelId="{8F85C5C3-6829-462E-93EC-A3A79852FD7A}" type="presParOf" srcId="{C646FC6B-FF11-43F4-9A1D-C8B9E32AD0C6}" destId="{F810C491-859A-42EC-B6F4-E710ABFF61BF}" srcOrd="7" destOrd="0" presId="urn:microsoft.com/office/officeart/2005/8/layout/vProcess5"/>
    <dgm:cxn modelId="{E196A25F-81AC-454F-ABA3-BF5884A79B63}" type="presParOf" srcId="{C646FC6B-FF11-43F4-9A1D-C8B9E32AD0C6}" destId="{AA2F602A-9ECA-4E56-A9CD-82F9EC48EBC8}" srcOrd="8" destOrd="0" presId="urn:microsoft.com/office/officeart/2005/8/layout/vProcess5"/>
    <dgm:cxn modelId="{D770CC59-717B-46DD-B318-01A5439B0FFA}" type="presParOf" srcId="{C646FC6B-FF11-43F4-9A1D-C8B9E32AD0C6}" destId="{B70452CC-9A0B-4FFA-B19E-B5692DA999FC}" srcOrd="9" destOrd="0" presId="urn:microsoft.com/office/officeart/2005/8/layout/vProcess5"/>
    <dgm:cxn modelId="{E35AAE8D-E3E7-417F-94BC-F7F25D45158E}" type="presParOf" srcId="{C646FC6B-FF11-43F4-9A1D-C8B9E32AD0C6}" destId="{E32FFA19-1399-4FDF-AD43-1DC8740C07EB}" srcOrd="10" destOrd="0" presId="urn:microsoft.com/office/officeart/2005/8/layout/vProcess5"/>
    <dgm:cxn modelId="{3FD07367-97F3-46D8-B912-41F719739052}" type="presParOf" srcId="{C646FC6B-FF11-43F4-9A1D-C8B9E32AD0C6}" destId="{BA7E677C-4FFA-49FE-B0D5-910822ABFCA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80A218-7106-43E1-964A-EC752C0A446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7FB040A-3458-44BA-982A-9DFB746F598A}">
      <dgm:prSet phldrT="[טקסט]"/>
      <dgm:spPr/>
      <dgm:t>
        <a:bodyPr/>
        <a:lstStyle/>
        <a:p>
          <a:pPr rtl="0"/>
          <a:r>
            <a:rPr lang="en-US" dirty="0"/>
            <a:t>Growers weekly  forecast</a:t>
          </a:r>
          <a:endParaRPr lang="he-IL" dirty="0"/>
        </a:p>
      </dgm:t>
    </dgm:pt>
    <dgm:pt modelId="{7575ECBE-1D8A-4096-A02D-AB83B3713D62}" type="parTrans" cxnId="{0C71482A-E4D6-4802-8CC3-603F178808FD}">
      <dgm:prSet/>
      <dgm:spPr/>
      <dgm:t>
        <a:bodyPr/>
        <a:lstStyle/>
        <a:p>
          <a:pPr rtl="1"/>
          <a:endParaRPr lang="he-IL"/>
        </a:p>
      </dgm:t>
    </dgm:pt>
    <dgm:pt modelId="{2F77DCD7-12EC-4D84-9AC1-59B8969A09B4}" type="sibTrans" cxnId="{0C71482A-E4D6-4802-8CC3-603F178808FD}">
      <dgm:prSet/>
      <dgm:spPr/>
      <dgm:t>
        <a:bodyPr/>
        <a:lstStyle/>
        <a:p>
          <a:pPr rtl="1"/>
          <a:endParaRPr lang="he-IL"/>
        </a:p>
      </dgm:t>
    </dgm:pt>
    <dgm:pt modelId="{68A95F1E-E244-4EBE-972A-380262EA929A}">
      <dgm:prSet phldrT="[טקסט]"/>
      <dgm:spPr/>
      <dgm:t>
        <a:bodyPr/>
        <a:lstStyle/>
        <a:p>
          <a:pPr rtl="1"/>
          <a:r>
            <a:rPr lang="en-US" dirty="0"/>
            <a:t>Export company:</a:t>
          </a:r>
          <a:br>
            <a:rPr lang="en-US" dirty="0"/>
          </a:br>
          <a:r>
            <a:rPr lang="en-US" dirty="0"/>
            <a:t>all clients demands</a:t>
          </a:r>
          <a:endParaRPr lang="he-IL" dirty="0"/>
        </a:p>
      </dgm:t>
    </dgm:pt>
    <dgm:pt modelId="{3397657B-25B5-4272-A173-B06809B8FD0B}" type="parTrans" cxnId="{2FC78E62-D192-4607-ABB7-F2F23ABDDF20}">
      <dgm:prSet/>
      <dgm:spPr/>
      <dgm:t>
        <a:bodyPr/>
        <a:lstStyle/>
        <a:p>
          <a:pPr rtl="1"/>
          <a:endParaRPr lang="he-IL"/>
        </a:p>
      </dgm:t>
    </dgm:pt>
    <dgm:pt modelId="{1EFDF762-08C9-42CA-87C6-AE3DEC970F42}" type="sibTrans" cxnId="{2FC78E62-D192-4607-ABB7-F2F23ABDDF20}">
      <dgm:prSet/>
      <dgm:spPr/>
      <dgm:t>
        <a:bodyPr/>
        <a:lstStyle/>
        <a:p>
          <a:pPr rtl="1"/>
          <a:endParaRPr lang="he-IL"/>
        </a:p>
      </dgm:t>
    </dgm:pt>
    <dgm:pt modelId="{4D3A85B1-3EA5-475D-8409-D69B481A69E9}">
      <dgm:prSet phldrT="[טקסט]"/>
      <dgm:spPr/>
      <dgm:t>
        <a:bodyPr/>
        <a:lstStyle/>
        <a:p>
          <a:pPr rtl="1"/>
          <a:r>
            <a:rPr lang="en-US" dirty="0"/>
            <a:t>Ordering from the growers on daily base</a:t>
          </a:r>
          <a:endParaRPr lang="he-IL" dirty="0"/>
        </a:p>
      </dgm:t>
    </dgm:pt>
    <dgm:pt modelId="{BD03886D-4262-45C5-96CC-FFCC7EC60F7A}" type="parTrans" cxnId="{CB007271-B1D1-4EB7-85CD-DD79A638D7D4}">
      <dgm:prSet/>
      <dgm:spPr/>
      <dgm:t>
        <a:bodyPr/>
        <a:lstStyle/>
        <a:p>
          <a:pPr rtl="1"/>
          <a:endParaRPr lang="he-IL"/>
        </a:p>
      </dgm:t>
    </dgm:pt>
    <dgm:pt modelId="{A670FB16-F00F-4F47-9EB7-238C1243BC5D}" type="sibTrans" cxnId="{CB007271-B1D1-4EB7-85CD-DD79A638D7D4}">
      <dgm:prSet/>
      <dgm:spPr/>
      <dgm:t>
        <a:bodyPr/>
        <a:lstStyle/>
        <a:p>
          <a:pPr rtl="1"/>
          <a:endParaRPr lang="he-IL"/>
        </a:p>
      </dgm:t>
    </dgm:pt>
    <dgm:pt modelId="{BD978CCB-AFBF-416E-9758-C8198E622C6E}">
      <dgm:prSet phldrT="[טקסט]"/>
      <dgm:spPr/>
      <dgm:t>
        <a:bodyPr/>
        <a:lstStyle/>
        <a:p>
          <a:pPr rtl="1"/>
          <a:r>
            <a:rPr lang="en-US" dirty="0"/>
            <a:t>Harvesting and supplying upon it (no storages)</a:t>
          </a:r>
          <a:endParaRPr lang="he-IL" dirty="0"/>
        </a:p>
      </dgm:t>
    </dgm:pt>
    <dgm:pt modelId="{34CB196B-F2F3-4EED-86B7-CE39D1F1BD55}" type="parTrans" cxnId="{66B556AF-BCD4-47F9-91D5-489B84737974}">
      <dgm:prSet/>
      <dgm:spPr/>
      <dgm:t>
        <a:bodyPr/>
        <a:lstStyle/>
        <a:p>
          <a:pPr rtl="1"/>
          <a:endParaRPr lang="he-IL"/>
        </a:p>
      </dgm:t>
    </dgm:pt>
    <dgm:pt modelId="{26C927E0-4C73-4D1A-8BFA-984119C73A29}" type="sibTrans" cxnId="{66B556AF-BCD4-47F9-91D5-489B84737974}">
      <dgm:prSet/>
      <dgm:spPr/>
      <dgm:t>
        <a:bodyPr/>
        <a:lstStyle/>
        <a:p>
          <a:pPr rtl="1"/>
          <a:endParaRPr lang="he-IL"/>
        </a:p>
      </dgm:t>
    </dgm:pt>
    <dgm:pt modelId="{0A685E98-2C1D-40B1-8FE8-C4F42DBB50DA}" type="pres">
      <dgm:prSet presAssocID="{B980A218-7106-43E1-964A-EC752C0A4467}" presName="linearFlow" presStyleCnt="0">
        <dgm:presLayoutVars>
          <dgm:resizeHandles val="exact"/>
        </dgm:presLayoutVars>
      </dgm:prSet>
      <dgm:spPr/>
    </dgm:pt>
    <dgm:pt modelId="{A4CA10BE-45AC-41E8-A76E-4708B7E95E6A}" type="pres">
      <dgm:prSet presAssocID="{27FB040A-3458-44BA-982A-9DFB746F598A}" presName="node" presStyleLbl="node1" presStyleIdx="0" presStyleCnt="4">
        <dgm:presLayoutVars>
          <dgm:bulletEnabled val="1"/>
        </dgm:presLayoutVars>
      </dgm:prSet>
      <dgm:spPr/>
    </dgm:pt>
    <dgm:pt modelId="{32600A27-A96B-41D9-9E9A-B27EC163371C}" type="pres">
      <dgm:prSet presAssocID="{2F77DCD7-12EC-4D84-9AC1-59B8969A09B4}" presName="sibTrans" presStyleLbl="sibTrans2D1" presStyleIdx="0" presStyleCnt="3"/>
      <dgm:spPr/>
    </dgm:pt>
    <dgm:pt modelId="{08969550-E258-461B-A9D7-BBEF6DF4B466}" type="pres">
      <dgm:prSet presAssocID="{2F77DCD7-12EC-4D84-9AC1-59B8969A09B4}" presName="connectorText" presStyleLbl="sibTrans2D1" presStyleIdx="0" presStyleCnt="3"/>
      <dgm:spPr/>
    </dgm:pt>
    <dgm:pt modelId="{004A5EBD-BC91-4072-B76F-48260F66A861}" type="pres">
      <dgm:prSet presAssocID="{68A95F1E-E244-4EBE-972A-380262EA929A}" presName="node" presStyleLbl="node1" presStyleIdx="1" presStyleCnt="4">
        <dgm:presLayoutVars>
          <dgm:bulletEnabled val="1"/>
        </dgm:presLayoutVars>
      </dgm:prSet>
      <dgm:spPr/>
    </dgm:pt>
    <dgm:pt modelId="{5177ED16-36FB-4A56-8329-AE674D1844D9}" type="pres">
      <dgm:prSet presAssocID="{1EFDF762-08C9-42CA-87C6-AE3DEC970F42}" presName="sibTrans" presStyleLbl="sibTrans2D1" presStyleIdx="1" presStyleCnt="3"/>
      <dgm:spPr/>
    </dgm:pt>
    <dgm:pt modelId="{F030D11E-E074-49AD-A12C-00322701B986}" type="pres">
      <dgm:prSet presAssocID="{1EFDF762-08C9-42CA-87C6-AE3DEC970F42}" presName="connectorText" presStyleLbl="sibTrans2D1" presStyleIdx="1" presStyleCnt="3"/>
      <dgm:spPr/>
    </dgm:pt>
    <dgm:pt modelId="{563F5A16-81B5-4444-9AE2-8D1D8A6C0718}" type="pres">
      <dgm:prSet presAssocID="{4D3A85B1-3EA5-475D-8409-D69B481A69E9}" presName="node" presStyleLbl="node1" presStyleIdx="2" presStyleCnt="4">
        <dgm:presLayoutVars>
          <dgm:bulletEnabled val="1"/>
        </dgm:presLayoutVars>
      </dgm:prSet>
      <dgm:spPr/>
    </dgm:pt>
    <dgm:pt modelId="{647DBDBA-4AAF-4259-B18C-922D18A92B9C}" type="pres">
      <dgm:prSet presAssocID="{A670FB16-F00F-4F47-9EB7-238C1243BC5D}" presName="sibTrans" presStyleLbl="sibTrans2D1" presStyleIdx="2" presStyleCnt="3"/>
      <dgm:spPr/>
    </dgm:pt>
    <dgm:pt modelId="{AC4EB12B-2C5E-4E1A-A3A2-092197C36975}" type="pres">
      <dgm:prSet presAssocID="{A670FB16-F00F-4F47-9EB7-238C1243BC5D}" presName="connectorText" presStyleLbl="sibTrans2D1" presStyleIdx="2" presStyleCnt="3"/>
      <dgm:spPr/>
    </dgm:pt>
    <dgm:pt modelId="{98D088F7-DBC7-4FD0-8273-D25D89CEB8E2}" type="pres">
      <dgm:prSet presAssocID="{BD978CCB-AFBF-416E-9758-C8198E622C6E}" presName="node" presStyleLbl="node1" presStyleIdx="3" presStyleCnt="4">
        <dgm:presLayoutVars>
          <dgm:bulletEnabled val="1"/>
        </dgm:presLayoutVars>
      </dgm:prSet>
      <dgm:spPr/>
    </dgm:pt>
  </dgm:ptLst>
  <dgm:cxnLst>
    <dgm:cxn modelId="{97AFEA10-1104-4BBD-AC13-E0846594D66E}" type="presOf" srcId="{BD978CCB-AFBF-416E-9758-C8198E622C6E}" destId="{98D088F7-DBC7-4FD0-8273-D25D89CEB8E2}" srcOrd="0" destOrd="0" presId="urn:microsoft.com/office/officeart/2005/8/layout/process2"/>
    <dgm:cxn modelId="{0C71482A-E4D6-4802-8CC3-603F178808FD}" srcId="{B980A218-7106-43E1-964A-EC752C0A4467}" destId="{27FB040A-3458-44BA-982A-9DFB746F598A}" srcOrd="0" destOrd="0" parTransId="{7575ECBE-1D8A-4096-A02D-AB83B3713D62}" sibTransId="{2F77DCD7-12EC-4D84-9AC1-59B8969A09B4}"/>
    <dgm:cxn modelId="{132BA23A-FB6C-4B38-AB50-3FD3B6C2C794}" type="presOf" srcId="{A670FB16-F00F-4F47-9EB7-238C1243BC5D}" destId="{AC4EB12B-2C5E-4E1A-A3A2-092197C36975}" srcOrd="1" destOrd="0" presId="urn:microsoft.com/office/officeart/2005/8/layout/process2"/>
    <dgm:cxn modelId="{2FC78E62-D192-4607-ABB7-F2F23ABDDF20}" srcId="{B980A218-7106-43E1-964A-EC752C0A4467}" destId="{68A95F1E-E244-4EBE-972A-380262EA929A}" srcOrd="1" destOrd="0" parTransId="{3397657B-25B5-4272-A173-B06809B8FD0B}" sibTransId="{1EFDF762-08C9-42CA-87C6-AE3DEC970F42}"/>
    <dgm:cxn modelId="{BC8E6066-BC58-43BC-9692-48B4374771B1}" type="presOf" srcId="{27FB040A-3458-44BA-982A-9DFB746F598A}" destId="{A4CA10BE-45AC-41E8-A76E-4708B7E95E6A}" srcOrd="0" destOrd="0" presId="urn:microsoft.com/office/officeart/2005/8/layout/process2"/>
    <dgm:cxn modelId="{B8D2CD66-52D6-4BA9-B2F7-886B7ED572F0}" type="presOf" srcId="{4D3A85B1-3EA5-475D-8409-D69B481A69E9}" destId="{563F5A16-81B5-4444-9AE2-8D1D8A6C0718}" srcOrd="0" destOrd="0" presId="urn:microsoft.com/office/officeart/2005/8/layout/process2"/>
    <dgm:cxn modelId="{2F52CA4A-B8DD-4BC8-8F83-8EC6F5EF72F4}" type="presOf" srcId="{68A95F1E-E244-4EBE-972A-380262EA929A}" destId="{004A5EBD-BC91-4072-B76F-48260F66A861}" srcOrd="0" destOrd="0" presId="urn:microsoft.com/office/officeart/2005/8/layout/process2"/>
    <dgm:cxn modelId="{F233704C-F01D-41BE-9423-8A98C61336D3}" type="presOf" srcId="{A670FB16-F00F-4F47-9EB7-238C1243BC5D}" destId="{647DBDBA-4AAF-4259-B18C-922D18A92B9C}" srcOrd="0" destOrd="0" presId="urn:microsoft.com/office/officeart/2005/8/layout/process2"/>
    <dgm:cxn modelId="{08BF7670-CF51-4330-A1A3-6457B983B4DD}" type="presOf" srcId="{1EFDF762-08C9-42CA-87C6-AE3DEC970F42}" destId="{5177ED16-36FB-4A56-8329-AE674D1844D9}" srcOrd="0" destOrd="0" presId="urn:microsoft.com/office/officeart/2005/8/layout/process2"/>
    <dgm:cxn modelId="{CB007271-B1D1-4EB7-85CD-DD79A638D7D4}" srcId="{B980A218-7106-43E1-964A-EC752C0A4467}" destId="{4D3A85B1-3EA5-475D-8409-D69B481A69E9}" srcOrd="2" destOrd="0" parTransId="{BD03886D-4262-45C5-96CC-FFCC7EC60F7A}" sibTransId="{A670FB16-F00F-4F47-9EB7-238C1243BC5D}"/>
    <dgm:cxn modelId="{DBE4BC94-61DB-422D-83E6-E37E098A7453}" type="presOf" srcId="{2F77DCD7-12EC-4D84-9AC1-59B8969A09B4}" destId="{32600A27-A96B-41D9-9E9A-B27EC163371C}" srcOrd="0" destOrd="0" presId="urn:microsoft.com/office/officeart/2005/8/layout/process2"/>
    <dgm:cxn modelId="{66B556AF-BCD4-47F9-91D5-489B84737974}" srcId="{B980A218-7106-43E1-964A-EC752C0A4467}" destId="{BD978CCB-AFBF-416E-9758-C8198E622C6E}" srcOrd="3" destOrd="0" parTransId="{34CB196B-F2F3-4EED-86B7-CE39D1F1BD55}" sibTransId="{26C927E0-4C73-4D1A-8BFA-984119C73A29}"/>
    <dgm:cxn modelId="{00324BB6-4A85-4D84-AFC7-DF09E6870FC4}" type="presOf" srcId="{1EFDF762-08C9-42CA-87C6-AE3DEC970F42}" destId="{F030D11E-E074-49AD-A12C-00322701B986}" srcOrd="1" destOrd="0" presId="urn:microsoft.com/office/officeart/2005/8/layout/process2"/>
    <dgm:cxn modelId="{3940ADBC-0E99-4BED-AACC-6CBD0D3FDFC0}" type="presOf" srcId="{B980A218-7106-43E1-964A-EC752C0A4467}" destId="{0A685E98-2C1D-40B1-8FE8-C4F42DBB50DA}" srcOrd="0" destOrd="0" presId="urn:microsoft.com/office/officeart/2005/8/layout/process2"/>
    <dgm:cxn modelId="{20E8A2EC-BD37-44AA-BE1A-BC96AFA52429}" type="presOf" srcId="{2F77DCD7-12EC-4D84-9AC1-59B8969A09B4}" destId="{08969550-E258-461B-A9D7-BBEF6DF4B466}" srcOrd="1" destOrd="0" presId="urn:microsoft.com/office/officeart/2005/8/layout/process2"/>
    <dgm:cxn modelId="{EF227769-31C3-4EA3-BF8F-8804D77158CB}" type="presParOf" srcId="{0A685E98-2C1D-40B1-8FE8-C4F42DBB50DA}" destId="{A4CA10BE-45AC-41E8-A76E-4708B7E95E6A}" srcOrd="0" destOrd="0" presId="urn:microsoft.com/office/officeart/2005/8/layout/process2"/>
    <dgm:cxn modelId="{B2276F24-F890-4C9A-AFF1-EBBE565DA06E}" type="presParOf" srcId="{0A685E98-2C1D-40B1-8FE8-C4F42DBB50DA}" destId="{32600A27-A96B-41D9-9E9A-B27EC163371C}" srcOrd="1" destOrd="0" presId="urn:microsoft.com/office/officeart/2005/8/layout/process2"/>
    <dgm:cxn modelId="{7A3DFBDD-74EB-4DC2-A537-07F2D4022B4A}" type="presParOf" srcId="{32600A27-A96B-41D9-9E9A-B27EC163371C}" destId="{08969550-E258-461B-A9D7-BBEF6DF4B466}" srcOrd="0" destOrd="0" presId="urn:microsoft.com/office/officeart/2005/8/layout/process2"/>
    <dgm:cxn modelId="{E9F77A33-F147-4C5E-B023-92AA5E7408FA}" type="presParOf" srcId="{0A685E98-2C1D-40B1-8FE8-C4F42DBB50DA}" destId="{004A5EBD-BC91-4072-B76F-48260F66A861}" srcOrd="2" destOrd="0" presId="urn:microsoft.com/office/officeart/2005/8/layout/process2"/>
    <dgm:cxn modelId="{1D6516F2-8020-424D-BA02-5C43F206C66C}" type="presParOf" srcId="{0A685E98-2C1D-40B1-8FE8-C4F42DBB50DA}" destId="{5177ED16-36FB-4A56-8329-AE674D1844D9}" srcOrd="3" destOrd="0" presId="urn:microsoft.com/office/officeart/2005/8/layout/process2"/>
    <dgm:cxn modelId="{3E9C3FB2-5FDE-4AE3-8266-B10334D81ED6}" type="presParOf" srcId="{5177ED16-36FB-4A56-8329-AE674D1844D9}" destId="{F030D11E-E074-49AD-A12C-00322701B986}" srcOrd="0" destOrd="0" presId="urn:microsoft.com/office/officeart/2005/8/layout/process2"/>
    <dgm:cxn modelId="{B14BDA1B-2C84-4E66-A85C-2A7BF86925B4}" type="presParOf" srcId="{0A685E98-2C1D-40B1-8FE8-C4F42DBB50DA}" destId="{563F5A16-81B5-4444-9AE2-8D1D8A6C0718}" srcOrd="4" destOrd="0" presId="urn:microsoft.com/office/officeart/2005/8/layout/process2"/>
    <dgm:cxn modelId="{B8E7439D-9A5A-4D48-A54C-91C439C6CB70}" type="presParOf" srcId="{0A685E98-2C1D-40B1-8FE8-C4F42DBB50DA}" destId="{647DBDBA-4AAF-4259-B18C-922D18A92B9C}" srcOrd="5" destOrd="0" presId="urn:microsoft.com/office/officeart/2005/8/layout/process2"/>
    <dgm:cxn modelId="{3DDF4187-F33A-4A97-A764-9CEE6022ED25}" type="presParOf" srcId="{647DBDBA-4AAF-4259-B18C-922D18A92B9C}" destId="{AC4EB12B-2C5E-4E1A-A3A2-092197C36975}" srcOrd="0" destOrd="0" presId="urn:microsoft.com/office/officeart/2005/8/layout/process2"/>
    <dgm:cxn modelId="{76AC67BB-9404-463B-97EC-238FEF1E5C73}" type="presParOf" srcId="{0A685E98-2C1D-40B1-8FE8-C4F42DBB50DA}" destId="{98D088F7-DBC7-4FD0-8273-D25D89CEB8E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9ED212-6FAF-4588-A58E-D1E65FEC699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D61ED1B4-C9BD-4B19-A400-43DB9F99DBDE}">
      <dgm:prSet phldrT="[טקסט]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</dgm:spPr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Georgia </a:t>
          </a:r>
          <a:br>
            <a:rPr lang="en-US" b="1" dirty="0">
              <a:solidFill>
                <a:schemeClr val="tx1"/>
              </a:solidFill>
            </a:rPr>
          </a:br>
          <a:r>
            <a:rPr lang="en-US" b="1" dirty="0">
              <a:solidFill>
                <a:schemeClr val="tx1"/>
              </a:solidFill>
            </a:rPr>
            <a:t>agriculture &amp; economy</a:t>
          </a:r>
          <a:endParaRPr lang="he-IL" b="1" dirty="0">
            <a:solidFill>
              <a:schemeClr val="tx1"/>
            </a:solidFill>
          </a:endParaRPr>
        </a:p>
      </dgm:t>
    </dgm:pt>
    <dgm:pt modelId="{6BBAA388-8DA1-4493-8287-01C6D487DE2A}" type="parTrans" cxnId="{D518F180-D29E-402A-BBCA-20FE0C6F627B}">
      <dgm:prSet/>
      <dgm:spPr/>
      <dgm:t>
        <a:bodyPr/>
        <a:lstStyle/>
        <a:p>
          <a:pPr rtl="0"/>
          <a:endParaRPr lang="he-IL"/>
        </a:p>
      </dgm:t>
    </dgm:pt>
    <dgm:pt modelId="{298777C5-94FB-4E73-A4EB-2996F877BE08}" type="sibTrans" cxnId="{D518F180-D29E-402A-BBCA-20FE0C6F627B}">
      <dgm:prSet/>
      <dgm:spPr/>
      <dgm:t>
        <a:bodyPr/>
        <a:lstStyle/>
        <a:p>
          <a:pPr rtl="0"/>
          <a:endParaRPr lang="he-IL"/>
        </a:p>
      </dgm:t>
    </dgm:pt>
    <dgm:pt modelId="{F100B622-3D1D-43A8-9A5C-AD6E935B41D1}">
      <dgm:prSet phldrT="[טקסט]"/>
      <dgm:spPr/>
      <dgm:t>
        <a:bodyPr/>
        <a:lstStyle/>
        <a:p>
          <a:pPr rtl="0"/>
          <a:r>
            <a:rPr lang="en-US" dirty="0"/>
            <a:t>growers</a:t>
          </a:r>
          <a:endParaRPr lang="he-IL" dirty="0"/>
        </a:p>
      </dgm:t>
    </dgm:pt>
    <dgm:pt modelId="{053B2D55-B8D6-4E99-A799-4DDCF46E5023}" type="parTrans" cxnId="{1A9D4FCA-1038-44F6-9DA4-73D2D5184DF7}">
      <dgm:prSet/>
      <dgm:spPr/>
      <dgm:t>
        <a:bodyPr/>
        <a:lstStyle/>
        <a:p>
          <a:pPr rtl="0"/>
          <a:endParaRPr lang="he-IL"/>
        </a:p>
      </dgm:t>
    </dgm:pt>
    <dgm:pt modelId="{D3D21DDC-4129-4F73-83BF-0400D727AF00}" type="sibTrans" cxnId="{1A9D4FCA-1038-44F6-9DA4-73D2D5184DF7}">
      <dgm:prSet/>
      <dgm:spPr/>
      <dgm:t>
        <a:bodyPr/>
        <a:lstStyle/>
        <a:p>
          <a:pPr rtl="0"/>
          <a:endParaRPr lang="he-IL"/>
        </a:p>
      </dgm:t>
    </dgm:pt>
    <dgm:pt modelId="{07AE411C-A907-4CC1-9DFD-BDD31E569DCB}">
      <dgm:prSet phldrT="[טקסט]"/>
      <dgm:spPr/>
      <dgm:t>
        <a:bodyPr/>
        <a:lstStyle/>
        <a:p>
          <a:pPr rtl="0"/>
          <a:r>
            <a:rPr lang="en-US" dirty="0"/>
            <a:t>Export company</a:t>
          </a:r>
          <a:endParaRPr lang="he-IL" dirty="0"/>
        </a:p>
      </dgm:t>
    </dgm:pt>
    <dgm:pt modelId="{2B926B82-5770-4FEB-87DF-20669434BDD2}" type="parTrans" cxnId="{888D2EB3-10DF-44DC-95E1-E26068C38998}">
      <dgm:prSet/>
      <dgm:spPr/>
      <dgm:t>
        <a:bodyPr/>
        <a:lstStyle/>
        <a:p>
          <a:pPr rtl="0"/>
          <a:endParaRPr lang="he-IL"/>
        </a:p>
      </dgm:t>
    </dgm:pt>
    <dgm:pt modelId="{D0CA4EB2-445B-4EA8-BAF5-398D35238988}" type="sibTrans" cxnId="{888D2EB3-10DF-44DC-95E1-E26068C38998}">
      <dgm:prSet/>
      <dgm:spPr/>
      <dgm:t>
        <a:bodyPr/>
        <a:lstStyle/>
        <a:p>
          <a:pPr rtl="0"/>
          <a:endParaRPr lang="he-IL"/>
        </a:p>
      </dgm:t>
    </dgm:pt>
    <dgm:pt modelId="{04707016-E4E0-4DA7-A3D0-6E54C21917A2}">
      <dgm:prSet phldrT="[טקסט]"/>
      <dgm:spPr/>
      <dgm:t>
        <a:bodyPr/>
        <a:lstStyle/>
        <a:p>
          <a:pPr rtl="0"/>
          <a:r>
            <a:rPr lang="en-US" dirty="0" err="1"/>
            <a:t>Agropark</a:t>
          </a:r>
          <a:r>
            <a:rPr lang="en-US" dirty="0"/>
            <a:t> &amp; pack house</a:t>
          </a:r>
        </a:p>
      </dgm:t>
    </dgm:pt>
    <dgm:pt modelId="{CF5289FA-D976-4813-82C8-533E0CB6B34E}" type="parTrans" cxnId="{43D26A75-FD7C-4A91-9072-65877902DEB4}">
      <dgm:prSet/>
      <dgm:spPr/>
      <dgm:t>
        <a:bodyPr/>
        <a:lstStyle/>
        <a:p>
          <a:pPr rtl="0"/>
          <a:endParaRPr lang="he-IL"/>
        </a:p>
      </dgm:t>
    </dgm:pt>
    <dgm:pt modelId="{DC035D3D-7956-4788-95F9-D8E437F17ED6}" type="sibTrans" cxnId="{43D26A75-FD7C-4A91-9072-65877902DEB4}">
      <dgm:prSet/>
      <dgm:spPr/>
      <dgm:t>
        <a:bodyPr/>
        <a:lstStyle/>
        <a:p>
          <a:pPr rtl="0"/>
          <a:endParaRPr lang="he-IL"/>
        </a:p>
      </dgm:t>
    </dgm:pt>
    <dgm:pt modelId="{3D9CB7F2-705C-489A-899B-4F7FCBE43517}">
      <dgm:prSet phldrT="[טקסט]"/>
      <dgm:spPr/>
      <dgm:t>
        <a:bodyPr/>
        <a:lstStyle/>
        <a:p>
          <a:pPr rtl="0"/>
          <a:r>
            <a:rPr lang="en-US" dirty="0"/>
            <a:t>investors</a:t>
          </a:r>
        </a:p>
      </dgm:t>
    </dgm:pt>
    <dgm:pt modelId="{CD0DB488-EA3A-4B38-9F2D-F09D3B3E8B2E}" type="parTrans" cxnId="{B34336B0-DF19-4F78-A421-7B41148DD04D}">
      <dgm:prSet/>
      <dgm:spPr/>
      <dgm:t>
        <a:bodyPr/>
        <a:lstStyle/>
        <a:p>
          <a:pPr rtl="1"/>
          <a:endParaRPr lang="he-IL"/>
        </a:p>
      </dgm:t>
    </dgm:pt>
    <dgm:pt modelId="{AD9D970B-4CDD-4C22-9B6B-BD9A0032F5AB}" type="sibTrans" cxnId="{B34336B0-DF19-4F78-A421-7B41148DD04D}">
      <dgm:prSet/>
      <dgm:spPr/>
      <dgm:t>
        <a:bodyPr/>
        <a:lstStyle/>
        <a:p>
          <a:pPr rtl="1"/>
          <a:endParaRPr lang="he-IL"/>
        </a:p>
      </dgm:t>
    </dgm:pt>
    <dgm:pt modelId="{686A6B76-17FD-4309-BD21-42EBFB6048B3}">
      <dgm:prSet phldrT="[טקסט]"/>
      <dgm:spPr/>
      <dgm:t>
        <a:bodyPr/>
        <a:lstStyle/>
        <a:p>
          <a:pPr rtl="0"/>
          <a:r>
            <a:rPr lang="en-US" dirty="0"/>
            <a:t>Supporting industry</a:t>
          </a:r>
        </a:p>
      </dgm:t>
    </dgm:pt>
    <dgm:pt modelId="{1ADF8F11-CD94-4E9A-AA62-21267A504E14}" type="parTrans" cxnId="{B33A9033-C375-44E9-83A7-A7ACD2546B3D}">
      <dgm:prSet/>
      <dgm:spPr/>
      <dgm:t>
        <a:bodyPr/>
        <a:lstStyle/>
        <a:p>
          <a:pPr rtl="1"/>
          <a:endParaRPr lang="he-IL"/>
        </a:p>
      </dgm:t>
    </dgm:pt>
    <dgm:pt modelId="{7CF27DD1-A950-45CE-A3CC-350F5F459856}" type="sibTrans" cxnId="{B33A9033-C375-44E9-83A7-A7ACD2546B3D}">
      <dgm:prSet/>
      <dgm:spPr/>
      <dgm:t>
        <a:bodyPr/>
        <a:lstStyle/>
        <a:p>
          <a:pPr rtl="1"/>
          <a:endParaRPr lang="he-IL"/>
        </a:p>
      </dgm:t>
    </dgm:pt>
    <dgm:pt modelId="{244BEA33-D5D3-4E88-88F8-B9DBABE72B67}" type="pres">
      <dgm:prSet presAssocID="{629ED212-6FAF-4588-A58E-D1E65FEC699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D413034-38E6-4387-AE20-0EA424B82B29}" type="pres">
      <dgm:prSet presAssocID="{D61ED1B4-C9BD-4B19-A400-43DB9F99DBDE}" presName="centerShape" presStyleLbl="node0" presStyleIdx="0" presStyleCnt="1" custScaleX="150651" custScaleY="141298"/>
      <dgm:spPr/>
    </dgm:pt>
    <dgm:pt modelId="{335F5473-E74E-415D-897D-34D8E8F51883}" type="pres">
      <dgm:prSet presAssocID="{053B2D55-B8D6-4E99-A799-4DDCF46E5023}" presName="parTrans" presStyleLbl="bgSibTrans2D1" presStyleIdx="0" presStyleCnt="5"/>
      <dgm:spPr/>
    </dgm:pt>
    <dgm:pt modelId="{A8189D7E-9B04-49D8-AE8A-5F2FFD5F3E9B}" type="pres">
      <dgm:prSet presAssocID="{F100B622-3D1D-43A8-9A5C-AD6E935B41D1}" presName="node" presStyleLbl="node1" presStyleIdx="0" presStyleCnt="5">
        <dgm:presLayoutVars>
          <dgm:bulletEnabled val="1"/>
        </dgm:presLayoutVars>
      </dgm:prSet>
      <dgm:spPr/>
    </dgm:pt>
    <dgm:pt modelId="{D0919E81-E6FF-4EA8-AFE8-C53434A874B4}" type="pres">
      <dgm:prSet presAssocID="{2B926B82-5770-4FEB-87DF-20669434BDD2}" presName="parTrans" presStyleLbl="bgSibTrans2D1" presStyleIdx="1" presStyleCnt="5"/>
      <dgm:spPr/>
    </dgm:pt>
    <dgm:pt modelId="{2DDB098F-5654-4C1D-9141-5A1FFEDC809D}" type="pres">
      <dgm:prSet presAssocID="{07AE411C-A907-4CC1-9DFD-BDD31E569DCB}" presName="node" presStyleLbl="node1" presStyleIdx="1" presStyleCnt="5">
        <dgm:presLayoutVars>
          <dgm:bulletEnabled val="1"/>
        </dgm:presLayoutVars>
      </dgm:prSet>
      <dgm:spPr/>
    </dgm:pt>
    <dgm:pt modelId="{89066CBD-FC14-4297-90C8-E4A23422E05C}" type="pres">
      <dgm:prSet presAssocID="{CD0DB488-EA3A-4B38-9F2D-F09D3B3E8B2E}" presName="parTrans" presStyleLbl="bgSibTrans2D1" presStyleIdx="2" presStyleCnt="5"/>
      <dgm:spPr/>
    </dgm:pt>
    <dgm:pt modelId="{12E3A12A-C108-450C-9308-BFB64E0F8275}" type="pres">
      <dgm:prSet presAssocID="{3D9CB7F2-705C-489A-899B-4F7FCBE43517}" presName="node" presStyleLbl="node1" presStyleIdx="2" presStyleCnt="5">
        <dgm:presLayoutVars>
          <dgm:bulletEnabled val="1"/>
        </dgm:presLayoutVars>
      </dgm:prSet>
      <dgm:spPr/>
    </dgm:pt>
    <dgm:pt modelId="{A66A5506-0246-4C54-AF34-492EF1630CE3}" type="pres">
      <dgm:prSet presAssocID="{CF5289FA-D976-4813-82C8-533E0CB6B34E}" presName="parTrans" presStyleLbl="bgSibTrans2D1" presStyleIdx="3" presStyleCnt="5"/>
      <dgm:spPr/>
    </dgm:pt>
    <dgm:pt modelId="{EFBD6E8B-1A54-4CED-876F-B5F0BB3962A0}" type="pres">
      <dgm:prSet presAssocID="{04707016-E4E0-4DA7-A3D0-6E54C21917A2}" presName="node" presStyleLbl="node1" presStyleIdx="3" presStyleCnt="5">
        <dgm:presLayoutVars>
          <dgm:bulletEnabled val="1"/>
        </dgm:presLayoutVars>
      </dgm:prSet>
      <dgm:spPr/>
    </dgm:pt>
    <dgm:pt modelId="{DA73E813-D6E8-48D3-A328-6C3CA2ED2227}" type="pres">
      <dgm:prSet presAssocID="{1ADF8F11-CD94-4E9A-AA62-21267A504E14}" presName="parTrans" presStyleLbl="bgSibTrans2D1" presStyleIdx="4" presStyleCnt="5"/>
      <dgm:spPr/>
    </dgm:pt>
    <dgm:pt modelId="{1184231F-2A03-49B4-987C-320B8F90EAFE}" type="pres">
      <dgm:prSet presAssocID="{686A6B76-17FD-4309-BD21-42EBFB6048B3}" presName="node" presStyleLbl="node1" presStyleIdx="4" presStyleCnt="5">
        <dgm:presLayoutVars>
          <dgm:bulletEnabled val="1"/>
        </dgm:presLayoutVars>
      </dgm:prSet>
      <dgm:spPr/>
    </dgm:pt>
  </dgm:ptLst>
  <dgm:cxnLst>
    <dgm:cxn modelId="{CC386329-1C19-4D24-B031-B15F820CC52E}" type="presOf" srcId="{07AE411C-A907-4CC1-9DFD-BDD31E569DCB}" destId="{2DDB098F-5654-4C1D-9141-5A1FFEDC809D}" srcOrd="0" destOrd="0" presId="urn:microsoft.com/office/officeart/2005/8/layout/radial4"/>
    <dgm:cxn modelId="{2EEF3D2E-9B99-462C-AA8E-D0E814DA2987}" type="presOf" srcId="{F100B622-3D1D-43A8-9A5C-AD6E935B41D1}" destId="{A8189D7E-9B04-49D8-AE8A-5F2FFD5F3E9B}" srcOrd="0" destOrd="0" presId="urn:microsoft.com/office/officeart/2005/8/layout/radial4"/>
    <dgm:cxn modelId="{B33A9033-C375-44E9-83A7-A7ACD2546B3D}" srcId="{D61ED1B4-C9BD-4B19-A400-43DB9F99DBDE}" destId="{686A6B76-17FD-4309-BD21-42EBFB6048B3}" srcOrd="4" destOrd="0" parTransId="{1ADF8F11-CD94-4E9A-AA62-21267A504E14}" sibTransId="{7CF27DD1-A950-45CE-A3CC-350F5F459856}"/>
    <dgm:cxn modelId="{3398E237-0284-442C-98BE-0A0EA617A1D2}" type="presOf" srcId="{CD0DB488-EA3A-4B38-9F2D-F09D3B3E8B2E}" destId="{89066CBD-FC14-4297-90C8-E4A23422E05C}" srcOrd="0" destOrd="0" presId="urn:microsoft.com/office/officeart/2005/8/layout/radial4"/>
    <dgm:cxn modelId="{43D26A75-FD7C-4A91-9072-65877902DEB4}" srcId="{D61ED1B4-C9BD-4B19-A400-43DB9F99DBDE}" destId="{04707016-E4E0-4DA7-A3D0-6E54C21917A2}" srcOrd="3" destOrd="0" parTransId="{CF5289FA-D976-4813-82C8-533E0CB6B34E}" sibTransId="{DC035D3D-7956-4788-95F9-D8E437F17ED6}"/>
    <dgm:cxn modelId="{D518F180-D29E-402A-BBCA-20FE0C6F627B}" srcId="{629ED212-6FAF-4588-A58E-D1E65FEC699D}" destId="{D61ED1B4-C9BD-4B19-A400-43DB9F99DBDE}" srcOrd="0" destOrd="0" parTransId="{6BBAA388-8DA1-4493-8287-01C6D487DE2A}" sibTransId="{298777C5-94FB-4E73-A4EB-2996F877BE08}"/>
    <dgm:cxn modelId="{FC66BB8C-0682-465B-843E-1B9059F3F258}" type="presOf" srcId="{CF5289FA-D976-4813-82C8-533E0CB6B34E}" destId="{A66A5506-0246-4C54-AF34-492EF1630CE3}" srcOrd="0" destOrd="0" presId="urn:microsoft.com/office/officeart/2005/8/layout/radial4"/>
    <dgm:cxn modelId="{48D77D90-CA43-4828-BDA4-8BC1509D7AAF}" type="presOf" srcId="{04707016-E4E0-4DA7-A3D0-6E54C21917A2}" destId="{EFBD6E8B-1A54-4CED-876F-B5F0BB3962A0}" srcOrd="0" destOrd="0" presId="urn:microsoft.com/office/officeart/2005/8/layout/radial4"/>
    <dgm:cxn modelId="{D741F897-FF51-47E0-9EA8-BE2DB704C064}" type="presOf" srcId="{629ED212-6FAF-4588-A58E-D1E65FEC699D}" destId="{244BEA33-D5D3-4E88-88F8-B9DBABE72B67}" srcOrd="0" destOrd="0" presId="urn:microsoft.com/office/officeart/2005/8/layout/radial4"/>
    <dgm:cxn modelId="{15F06598-A274-4880-8846-10486260F251}" type="presOf" srcId="{D61ED1B4-C9BD-4B19-A400-43DB9F99DBDE}" destId="{6D413034-38E6-4387-AE20-0EA424B82B29}" srcOrd="0" destOrd="0" presId="urn:microsoft.com/office/officeart/2005/8/layout/radial4"/>
    <dgm:cxn modelId="{6125F7A8-AF8C-4BE3-84AE-7F0DF3862AE3}" type="presOf" srcId="{1ADF8F11-CD94-4E9A-AA62-21267A504E14}" destId="{DA73E813-D6E8-48D3-A328-6C3CA2ED2227}" srcOrd="0" destOrd="0" presId="urn:microsoft.com/office/officeart/2005/8/layout/radial4"/>
    <dgm:cxn modelId="{E7D4BCAF-0D5A-42CC-B7C5-87EE9FC10318}" type="presOf" srcId="{2B926B82-5770-4FEB-87DF-20669434BDD2}" destId="{D0919E81-E6FF-4EA8-AFE8-C53434A874B4}" srcOrd="0" destOrd="0" presId="urn:microsoft.com/office/officeart/2005/8/layout/radial4"/>
    <dgm:cxn modelId="{B34336B0-DF19-4F78-A421-7B41148DD04D}" srcId="{D61ED1B4-C9BD-4B19-A400-43DB9F99DBDE}" destId="{3D9CB7F2-705C-489A-899B-4F7FCBE43517}" srcOrd="2" destOrd="0" parTransId="{CD0DB488-EA3A-4B38-9F2D-F09D3B3E8B2E}" sibTransId="{AD9D970B-4CDD-4C22-9B6B-BD9A0032F5AB}"/>
    <dgm:cxn modelId="{888D2EB3-10DF-44DC-95E1-E26068C38998}" srcId="{D61ED1B4-C9BD-4B19-A400-43DB9F99DBDE}" destId="{07AE411C-A907-4CC1-9DFD-BDD31E569DCB}" srcOrd="1" destOrd="0" parTransId="{2B926B82-5770-4FEB-87DF-20669434BDD2}" sibTransId="{D0CA4EB2-445B-4EA8-BAF5-398D35238988}"/>
    <dgm:cxn modelId="{7C7AD9B3-845F-4DA4-BC34-AAC5D10BBAC7}" type="presOf" srcId="{3D9CB7F2-705C-489A-899B-4F7FCBE43517}" destId="{12E3A12A-C108-450C-9308-BFB64E0F8275}" srcOrd="0" destOrd="0" presId="urn:microsoft.com/office/officeart/2005/8/layout/radial4"/>
    <dgm:cxn modelId="{B64E2CC8-21B3-4798-B4F9-61A678A4597D}" type="presOf" srcId="{686A6B76-17FD-4309-BD21-42EBFB6048B3}" destId="{1184231F-2A03-49B4-987C-320B8F90EAFE}" srcOrd="0" destOrd="0" presId="urn:microsoft.com/office/officeart/2005/8/layout/radial4"/>
    <dgm:cxn modelId="{1A9D4FCA-1038-44F6-9DA4-73D2D5184DF7}" srcId="{D61ED1B4-C9BD-4B19-A400-43DB9F99DBDE}" destId="{F100B622-3D1D-43A8-9A5C-AD6E935B41D1}" srcOrd="0" destOrd="0" parTransId="{053B2D55-B8D6-4E99-A799-4DDCF46E5023}" sibTransId="{D3D21DDC-4129-4F73-83BF-0400D727AF00}"/>
    <dgm:cxn modelId="{A44919D1-A86C-4158-90CB-88A4DCA54983}" type="presOf" srcId="{053B2D55-B8D6-4E99-A799-4DDCF46E5023}" destId="{335F5473-E74E-415D-897D-34D8E8F51883}" srcOrd="0" destOrd="0" presId="urn:microsoft.com/office/officeart/2005/8/layout/radial4"/>
    <dgm:cxn modelId="{A3586AAF-4948-43E3-91E2-C226A19028DB}" type="presParOf" srcId="{244BEA33-D5D3-4E88-88F8-B9DBABE72B67}" destId="{6D413034-38E6-4387-AE20-0EA424B82B29}" srcOrd="0" destOrd="0" presId="urn:microsoft.com/office/officeart/2005/8/layout/radial4"/>
    <dgm:cxn modelId="{A87975AC-3129-4F43-84E6-147E7F22714C}" type="presParOf" srcId="{244BEA33-D5D3-4E88-88F8-B9DBABE72B67}" destId="{335F5473-E74E-415D-897D-34D8E8F51883}" srcOrd="1" destOrd="0" presId="urn:microsoft.com/office/officeart/2005/8/layout/radial4"/>
    <dgm:cxn modelId="{7ABEAFDA-B0D8-429B-9859-4F2216349848}" type="presParOf" srcId="{244BEA33-D5D3-4E88-88F8-B9DBABE72B67}" destId="{A8189D7E-9B04-49D8-AE8A-5F2FFD5F3E9B}" srcOrd="2" destOrd="0" presId="urn:microsoft.com/office/officeart/2005/8/layout/radial4"/>
    <dgm:cxn modelId="{0F1BC2ED-AF9B-4A12-8BE0-248E66F05084}" type="presParOf" srcId="{244BEA33-D5D3-4E88-88F8-B9DBABE72B67}" destId="{D0919E81-E6FF-4EA8-AFE8-C53434A874B4}" srcOrd="3" destOrd="0" presId="urn:microsoft.com/office/officeart/2005/8/layout/radial4"/>
    <dgm:cxn modelId="{88B33ABF-0908-4413-A42A-78FF2377D619}" type="presParOf" srcId="{244BEA33-D5D3-4E88-88F8-B9DBABE72B67}" destId="{2DDB098F-5654-4C1D-9141-5A1FFEDC809D}" srcOrd="4" destOrd="0" presId="urn:microsoft.com/office/officeart/2005/8/layout/radial4"/>
    <dgm:cxn modelId="{8F0D1A3F-5666-42BC-9D62-D240609FD2D7}" type="presParOf" srcId="{244BEA33-D5D3-4E88-88F8-B9DBABE72B67}" destId="{89066CBD-FC14-4297-90C8-E4A23422E05C}" srcOrd="5" destOrd="0" presId="urn:microsoft.com/office/officeart/2005/8/layout/radial4"/>
    <dgm:cxn modelId="{37CA77EC-D05B-414B-847C-F53A85566540}" type="presParOf" srcId="{244BEA33-D5D3-4E88-88F8-B9DBABE72B67}" destId="{12E3A12A-C108-450C-9308-BFB64E0F8275}" srcOrd="6" destOrd="0" presId="urn:microsoft.com/office/officeart/2005/8/layout/radial4"/>
    <dgm:cxn modelId="{ADD5CCAC-AE7F-431C-8E7C-24368143236E}" type="presParOf" srcId="{244BEA33-D5D3-4E88-88F8-B9DBABE72B67}" destId="{A66A5506-0246-4C54-AF34-492EF1630CE3}" srcOrd="7" destOrd="0" presId="urn:microsoft.com/office/officeart/2005/8/layout/radial4"/>
    <dgm:cxn modelId="{B40B37DD-35FA-4631-8213-0C0B138EFD16}" type="presParOf" srcId="{244BEA33-D5D3-4E88-88F8-B9DBABE72B67}" destId="{EFBD6E8B-1A54-4CED-876F-B5F0BB3962A0}" srcOrd="8" destOrd="0" presId="urn:microsoft.com/office/officeart/2005/8/layout/radial4"/>
    <dgm:cxn modelId="{41E9BAE2-3396-429A-8521-EE77689E4C1C}" type="presParOf" srcId="{244BEA33-D5D3-4E88-88F8-B9DBABE72B67}" destId="{DA73E813-D6E8-48D3-A328-6C3CA2ED2227}" srcOrd="9" destOrd="0" presId="urn:microsoft.com/office/officeart/2005/8/layout/radial4"/>
    <dgm:cxn modelId="{AFC9715C-1151-4ED9-9731-D6ED9891711E}" type="presParOf" srcId="{244BEA33-D5D3-4E88-88F8-B9DBABE72B67}" destId="{1184231F-2A03-49B4-987C-320B8F90EAF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720E9-55FF-4512-A46C-4016B33FD52B}">
      <dsp:nvSpPr>
        <dsp:cNvPr id="0" name=""/>
        <dsp:cNvSpPr/>
      </dsp:nvSpPr>
      <dsp:spPr>
        <a:xfrm>
          <a:off x="2188366" y="629195"/>
          <a:ext cx="4204560" cy="4204560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gradFill rotWithShape="0">
          <a:gsLst>
            <a:gs pos="0">
              <a:schemeClr val="accent5">
                <a:shade val="90000"/>
                <a:hueOff val="106331"/>
                <a:satOff val="-2657"/>
                <a:lumOff val="12713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106331"/>
                <a:satOff val="-2657"/>
                <a:lumOff val="12713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106331"/>
                <a:satOff val="-2657"/>
                <a:lumOff val="127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3A6D1A-690C-4E37-9BFA-9DAAC65C1B06}">
      <dsp:nvSpPr>
        <dsp:cNvPr id="0" name=""/>
        <dsp:cNvSpPr/>
      </dsp:nvSpPr>
      <dsp:spPr>
        <a:xfrm>
          <a:off x="2188366" y="629195"/>
          <a:ext cx="4204560" cy="4204560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gradFill rotWithShape="0">
          <a:gsLst>
            <a:gs pos="0">
              <a:schemeClr val="accent5">
                <a:shade val="90000"/>
                <a:hueOff val="212662"/>
                <a:satOff val="-5314"/>
                <a:lumOff val="25426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212662"/>
                <a:satOff val="-5314"/>
                <a:lumOff val="25426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212662"/>
                <a:satOff val="-5314"/>
                <a:lumOff val="254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0E3326-264D-4ADE-8950-DA6659690A90}">
      <dsp:nvSpPr>
        <dsp:cNvPr id="0" name=""/>
        <dsp:cNvSpPr/>
      </dsp:nvSpPr>
      <dsp:spPr>
        <a:xfrm>
          <a:off x="2188366" y="629195"/>
          <a:ext cx="4204560" cy="4204560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gradFill rotWithShape="0">
          <a:gsLst>
            <a:gs pos="0">
              <a:schemeClr val="accent5">
                <a:shade val="90000"/>
                <a:hueOff val="212662"/>
                <a:satOff val="-5314"/>
                <a:lumOff val="25426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212662"/>
                <a:satOff val="-5314"/>
                <a:lumOff val="25426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212662"/>
                <a:satOff val="-5314"/>
                <a:lumOff val="254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F70259-1F9B-463C-A085-5EAF36208A79}">
      <dsp:nvSpPr>
        <dsp:cNvPr id="0" name=""/>
        <dsp:cNvSpPr/>
      </dsp:nvSpPr>
      <dsp:spPr>
        <a:xfrm>
          <a:off x="2188366" y="629195"/>
          <a:ext cx="4204560" cy="4204560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gradFill rotWithShape="0">
          <a:gsLst>
            <a:gs pos="0">
              <a:schemeClr val="accent5">
                <a:shade val="90000"/>
                <a:hueOff val="106331"/>
                <a:satOff val="-2657"/>
                <a:lumOff val="12713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106331"/>
                <a:satOff val="-2657"/>
                <a:lumOff val="12713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106331"/>
                <a:satOff val="-2657"/>
                <a:lumOff val="127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75440F-3AC1-4E6C-8E56-DFAACCAD6DB1}">
      <dsp:nvSpPr>
        <dsp:cNvPr id="0" name=""/>
        <dsp:cNvSpPr/>
      </dsp:nvSpPr>
      <dsp:spPr>
        <a:xfrm>
          <a:off x="2188366" y="629195"/>
          <a:ext cx="4204560" cy="4204560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gradFill rotWithShape="0">
          <a:gsLst>
            <a:gs pos="0">
              <a:schemeClr val="accent5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FEAF3A-A2D4-482E-AD6F-5B1E47A72E8F}">
      <dsp:nvSpPr>
        <dsp:cNvPr id="0" name=""/>
        <dsp:cNvSpPr/>
      </dsp:nvSpPr>
      <dsp:spPr>
        <a:xfrm>
          <a:off x="3322736" y="1763566"/>
          <a:ext cx="1935819" cy="1935819"/>
        </a:xfrm>
        <a:prstGeom prst="ellipse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Grower</a:t>
          </a:r>
          <a:endParaRPr lang="he-IL" sz="4800" kern="1200" dirty="0"/>
        </a:p>
      </dsp:txBody>
      <dsp:txXfrm>
        <a:off x="3606230" y="2047060"/>
        <a:ext cx="1368831" cy="1368831"/>
      </dsp:txXfrm>
    </dsp:sp>
    <dsp:sp modelId="{45F82CF1-BD18-4F48-A3D2-E390EDA6E5C0}">
      <dsp:nvSpPr>
        <dsp:cNvPr id="0" name=""/>
        <dsp:cNvSpPr/>
      </dsp:nvSpPr>
      <dsp:spPr>
        <a:xfrm>
          <a:off x="3613109" y="441"/>
          <a:ext cx="1355073" cy="135507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Marketing </a:t>
          </a:r>
          <a:endParaRPr lang="he-IL" sz="1600" kern="1200" dirty="0"/>
        </a:p>
      </dsp:txBody>
      <dsp:txXfrm>
        <a:off x="3811555" y="198887"/>
        <a:ext cx="958181" cy="958181"/>
      </dsp:txXfrm>
    </dsp:sp>
    <dsp:sp modelId="{631535CD-951E-43E2-8053-1EFDF0F2621C}">
      <dsp:nvSpPr>
        <dsp:cNvPr id="0" name=""/>
        <dsp:cNvSpPr/>
      </dsp:nvSpPr>
      <dsp:spPr>
        <a:xfrm>
          <a:off x="5566102" y="1419373"/>
          <a:ext cx="1355073" cy="135507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101189"/>
                <a:satOff val="-2238"/>
                <a:lumOff val="16795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01189"/>
                <a:satOff val="-2238"/>
                <a:lumOff val="16795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01189"/>
                <a:satOff val="-2238"/>
                <a:lumOff val="167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Logistics</a:t>
          </a:r>
          <a:endParaRPr lang="he-IL" sz="1600" kern="1200" dirty="0"/>
        </a:p>
      </dsp:txBody>
      <dsp:txXfrm>
        <a:off x="5764548" y="1617819"/>
        <a:ext cx="958181" cy="958181"/>
      </dsp:txXfrm>
    </dsp:sp>
    <dsp:sp modelId="{029A3AF9-ABCB-429F-87CB-FA5386A316A4}">
      <dsp:nvSpPr>
        <dsp:cNvPr id="0" name=""/>
        <dsp:cNvSpPr/>
      </dsp:nvSpPr>
      <dsp:spPr>
        <a:xfrm>
          <a:off x="4820125" y="3715253"/>
          <a:ext cx="1355073" cy="135507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202378"/>
                <a:satOff val="-4476"/>
                <a:lumOff val="3359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202378"/>
                <a:satOff val="-4476"/>
                <a:lumOff val="3359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202378"/>
                <a:satOff val="-4476"/>
                <a:lumOff val="335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standardization</a:t>
          </a:r>
          <a:endParaRPr lang="he-IL" sz="1600" kern="1200" dirty="0"/>
        </a:p>
      </dsp:txBody>
      <dsp:txXfrm>
        <a:off x="5018571" y="3913699"/>
        <a:ext cx="958181" cy="958181"/>
      </dsp:txXfrm>
    </dsp:sp>
    <dsp:sp modelId="{6A77473E-88BA-4DC9-874D-A468BD124826}">
      <dsp:nvSpPr>
        <dsp:cNvPr id="0" name=""/>
        <dsp:cNvSpPr/>
      </dsp:nvSpPr>
      <dsp:spPr>
        <a:xfrm>
          <a:off x="2406094" y="3715253"/>
          <a:ext cx="1355073" cy="135507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202378"/>
                <a:satOff val="-4476"/>
                <a:lumOff val="3359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202378"/>
                <a:satOff val="-4476"/>
                <a:lumOff val="3359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202378"/>
                <a:satOff val="-4476"/>
                <a:lumOff val="335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Labs</a:t>
          </a:r>
          <a:endParaRPr lang="he-IL" sz="1600" kern="1200" dirty="0"/>
        </a:p>
      </dsp:txBody>
      <dsp:txXfrm>
        <a:off x="2604540" y="3913699"/>
        <a:ext cx="958181" cy="958181"/>
      </dsp:txXfrm>
    </dsp:sp>
    <dsp:sp modelId="{75FB1BFE-86A3-4399-8DB7-D4F29800D4B3}">
      <dsp:nvSpPr>
        <dsp:cNvPr id="0" name=""/>
        <dsp:cNvSpPr/>
      </dsp:nvSpPr>
      <dsp:spPr>
        <a:xfrm>
          <a:off x="1660117" y="1419373"/>
          <a:ext cx="1355073" cy="135507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101189"/>
                <a:satOff val="-2238"/>
                <a:lumOff val="16795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01189"/>
                <a:satOff val="-2238"/>
                <a:lumOff val="16795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01189"/>
                <a:satOff val="-2238"/>
                <a:lumOff val="167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Know-how</a:t>
          </a:r>
          <a:endParaRPr lang="he-IL" sz="1600" kern="1200" dirty="0"/>
        </a:p>
      </dsp:txBody>
      <dsp:txXfrm>
        <a:off x="1858563" y="1617819"/>
        <a:ext cx="958181" cy="958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02003-D35B-4DF1-AFC0-73C44F292EFB}">
      <dsp:nvSpPr>
        <dsp:cNvPr id="0" name=""/>
        <dsp:cNvSpPr/>
      </dsp:nvSpPr>
      <dsp:spPr>
        <a:xfrm>
          <a:off x="3851" y="930037"/>
          <a:ext cx="1476474" cy="508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Marketing- Export company</a:t>
          </a:r>
          <a:endParaRPr lang="he-IL" sz="1400" kern="1200" dirty="0"/>
        </a:p>
      </dsp:txBody>
      <dsp:txXfrm>
        <a:off x="3851" y="930037"/>
        <a:ext cx="1476474" cy="508606"/>
      </dsp:txXfrm>
    </dsp:sp>
    <dsp:sp modelId="{1BE65867-DA03-4A56-B329-EA6942BE581F}">
      <dsp:nvSpPr>
        <dsp:cNvPr id="0" name=""/>
        <dsp:cNvSpPr/>
      </dsp:nvSpPr>
      <dsp:spPr>
        <a:xfrm>
          <a:off x="3851" y="1438643"/>
          <a:ext cx="1476474" cy="1426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Representation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Forecasts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Ordering</a:t>
          </a:r>
          <a:endParaRPr lang="he-IL" sz="1400" kern="1200" dirty="0"/>
        </a:p>
      </dsp:txBody>
      <dsp:txXfrm>
        <a:off x="3851" y="1438643"/>
        <a:ext cx="1476474" cy="1426713"/>
      </dsp:txXfrm>
    </dsp:sp>
    <dsp:sp modelId="{B0BC1C37-3F60-4D83-9A2F-82DE4BC89CB9}">
      <dsp:nvSpPr>
        <dsp:cNvPr id="0" name=""/>
        <dsp:cNvSpPr/>
      </dsp:nvSpPr>
      <dsp:spPr>
        <a:xfrm>
          <a:off x="1687032" y="930037"/>
          <a:ext cx="1476474" cy="508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Logistics</a:t>
          </a:r>
          <a:endParaRPr lang="he-IL" sz="1400" kern="1200" dirty="0"/>
        </a:p>
      </dsp:txBody>
      <dsp:txXfrm>
        <a:off x="1687032" y="930037"/>
        <a:ext cx="1476474" cy="508606"/>
      </dsp:txXfrm>
    </dsp:sp>
    <dsp:sp modelId="{E7F860EB-419B-43A4-9C70-3A2347BF8317}">
      <dsp:nvSpPr>
        <dsp:cNvPr id="0" name=""/>
        <dsp:cNvSpPr/>
      </dsp:nvSpPr>
      <dsp:spPr>
        <a:xfrm>
          <a:off x="1687032" y="1438643"/>
          <a:ext cx="1476474" cy="1426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Transportations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Cooling chain</a:t>
          </a:r>
          <a:endParaRPr lang="he-IL" sz="1400" kern="1200" dirty="0"/>
        </a:p>
      </dsp:txBody>
      <dsp:txXfrm>
        <a:off x="1687032" y="1438643"/>
        <a:ext cx="1476474" cy="1426713"/>
      </dsp:txXfrm>
    </dsp:sp>
    <dsp:sp modelId="{96404FC7-B962-433D-81CB-858E514CF1A6}">
      <dsp:nvSpPr>
        <dsp:cNvPr id="0" name=""/>
        <dsp:cNvSpPr/>
      </dsp:nvSpPr>
      <dsp:spPr>
        <a:xfrm>
          <a:off x="3370212" y="930037"/>
          <a:ext cx="1476474" cy="508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Standardizations</a:t>
          </a:r>
          <a:endParaRPr lang="he-IL" sz="1400" kern="1200" dirty="0"/>
        </a:p>
      </dsp:txBody>
      <dsp:txXfrm>
        <a:off x="3370212" y="930037"/>
        <a:ext cx="1476474" cy="508606"/>
      </dsp:txXfrm>
    </dsp:sp>
    <dsp:sp modelId="{53C64ECF-7665-44F1-A1B8-A2A5AC639DCD}">
      <dsp:nvSpPr>
        <dsp:cNvPr id="0" name=""/>
        <dsp:cNvSpPr/>
      </dsp:nvSpPr>
      <dsp:spPr>
        <a:xfrm>
          <a:off x="3370212" y="1438643"/>
          <a:ext cx="1476474" cy="1426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Guidance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Certification</a:t>
          </a:r>
          <a:endParaRPr lang="he-IL" sz="1400" kern="1200" dirty="0"/>
        </a:p>
      </dsp:txBody>
      <dsp:txXfrm>
        <a:off x="3370212" y="1438643"/>
        <a:ext cx="1476474" cy="1426713"/>
      </dsp:txXfrm>
    </dsp:sp>
    <dsp:sp modelId="{69683692-7099-4645-934A-3EB087AF144F}">
      <dsp:nvSpPr>
        <dsp:cNvPr id="0" name=""/>
        <dsp:cNvSpPr/>
      </dsp:nvSpPr>
      <dsp:spPr>
        <a:xfrm>
          <a:off x="5053393" y="930037"/>
          <a:ext cx="1476474" cy="508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Labs</a:t>
          </a:r>
          <a:endParaRPr lang="he-IL" sz="1400" kern="1200" dirty="0"/>
        </a:p>
      </dsp:txBody>
      <dsp:txXfrm>
        <a:off x="5053393" y="930037"/>
        <a:ext cx="1476474" cy="508606"/>
      </dsp:txXfrm>
    </dsp:sp>
    <dsp:sp modelId="{CE160404-B24F-4C08-8F06-1823BC6CD236}">
      <dsp:nvSpPr>
        <dsp:cNvPr id="0" name=""/>
        <dsp:cNvSpPr/>
      </dsp:nvSpPr>
      <dsp:spPr>
        <a:xfrm>
          <a:off x="5053393" y="1438643"/>
          <a:ext cx="1476474" cy="1426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License to export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Residues</a:t>
          </a:r>
          <a:endParaRPr lang="he-IL" sz="1400" kern="1200" dirty="0"/>
        </a:p>
      </dsp:txBody>
      <dsp:txXfrm>
        <a:off x="5053393" y="1438643"/>
        <a:ext cx="1476474" cy="1426713"/>
      </dsp:txXfrm>
    </dsp:sp>
    <dsp:sp modelId="{F3FE31A1-71D9-43BA-B65A-9F7A6868F4F0}">
      <dsp:nvSpPr>
        <dsp:cNvPr id="0" name=""/>
        <dsp:cNvSpPr/>
      </dsp:nvSpPr>
      <dsp:spPr>
        <a:xfrm>
          <a:off x="6736574" y="930037"/>
          <a:ext cx="1476474" cy="508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Know-How</a:t>
          </a:r>
          <a:endParaRPr lang="he-IL" sz="1400" kern="1200" dirty="0"/>
        </a:p>
      </dsp:txBody>
      <dsp:txXfrm>
        <a:off x="6736574" y="930037"/>
        <a:ext cx="1476474" cy="508606"/>
      </dsp:txXfrm>
    </dsp:sp>
    <dsp:sp modelId="{B96279DD-B6D3-41F6-B34F-3457933A4D21}">
      <dsp:nvSpPr>
        <dsp:cNvPr id="0" name=""/>
        <dsp:cNvSpPr/>
      </dsp:nvSpPr>
      <dsp:spPr>
        <a:xfrm>
          <a:off x="6736574" y="1438643"/>
          <a:ext cx="1476474" cy="14267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Crop-optimization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Unique know-how</a:t>
          </a:r>
          <a:endParaRPr lang="he-I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Improving profitability</a:t>
          </a:r>
          <a:endParaRPr lang="he-IL" sz="1400" kern="1200" dirty="0"/>
        </a:p>
      </dsp:txBody>
      <dsp:txXfrm>
        <a:off x="6736574" y="1438643"/>
        <a:ext cx="1476474" cy="14267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E844F-13D8-4477-8571-2B7736E9884D}">
      <dsp:nvSpPr>
        <dsp:cNvPr id="0" name=""/>
        <dsp:cNvSpPr/>
      </dsp:nvSpPr>
      <dsp:spPr>
        <a:xfrm>
          <a:off x="1535254" y="0"/>
          <a:ext cx="6141016" cy="1024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Export company:</a:t>
          </a:r>
          <a:br>
            <a:rPr lang="en-US" sz="1500" kern="1200" dirty="0"/>
          </a:br>
          <a:r>
            <a:rPr lang="en-US" sz="1500" kern="1200" dirty="0"/>
            <a:t>seasonal program (general &amp; per grower)</a:t>
          </a:r>
          <a:br>
            <a:rPr lang="en-US" sz="1500" kern="1200" dirty="0"/>
          </a:br>
          <a:r>
            <a:rPr lang="en-US" sz="1500" kern="1200" dirty="0"/>
            <a:t>Crop:</a:t>
          </a:r>
          <a:br>
            <a:rPr lang="en-US" sz="1500" kern="1200" dirty="0"/>
          </a:br>
          <a:r>
            <a:rPr lang="en-US" sz="1500" kern="1200" dirty="0"/>
            <a:t>time (month, week) &amp; quantity</a:t>
          </a:r>
          <a:endParaRPr lang="he-IL" sz="1500" kern="1200" dirty="0"/>
        </a:p>
      </dsp:txBody>
      <dsp:txXfrm>
        <a:off x="1565258" y="30004"/>
        <a:ext cx="4949036" cy="964401"/>
      </dsp:txXfrm>
    </dsp:sp>
    <dsp:sp modelId="{5BC41273-1EC9-4D7A-9C8D-BB4D18C2130A}">
      <dsp:nvSpPr>
        <dsp:cNvPr id="0" name=""/>
        <dsp:cNvSpPr/>
      </dsp:nvSpPr>
      <dsp:spPr>
        <a:xfrm>
          <a:off x="21923" y="1238795"/>
          <a:ext cx="6141016" cy="102440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Growers plans: </a:t>
          </a:r>
          <a:br>
            <a:rPr lang="en-US" sz="1500" kern="1200" dirty="0"/>
          </a:br>
          <a:r>
            <a:rPr lang="en-US" sz="1500" kern="1200" dirty="0"/>
            <a:t>crop, variety,  plot size, planting dates</a:t>
          </a:r>
        </a:p>
      </dsp:txBody>
      <dsp:txXfrm>
        <a:off x="51927" y="1268799"/>
        <a:ext cx="4900832" cy="964401"/>
      </dsp:txXfrm>
    </dsp:sp>
    <dsp:sp modelId="{B0EC11B8-1A7F-46D9-B78B-ABAA5BE0DC6C}">
      <dsp:nvSpPr>
        <dsp:cNvPr id="0" name=""/>
        <dsp:cNvSpPr/>
      </dsp:nvSpPr>
      <dsp:spPr>
        <a:xfrm>
          <a:off x="1535254" y="2394614"/>
          <a:ext cx="6141016" cy="1024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Export company: </a:t>
          </a:r>
          <a:br>
            <a:rPr lang="en-US" sz="1500" kern="1200" dirty="0"/>
          </a:br>
          <a:r>
            <a:rPr lang="en-US" sz="1500" kern="1200" dirty="0"/>
            <a:t>Comment, update &amp; approve the program</a:t>
          </a:r>
        </a:p>
      </dsp:txBody>
      <dsp:txXfrm>
        <a:off x="1565258" y="2424618"/>
        <a:ext cx="4908508" cy="964401"/>
      </dsp:txXfrm>
    </dsp:sp>
    <dsp:sp modelId="{CE093011-5880-48A9-8306-B1EEAD75CC34}">
      <dsp:nvSpPr>
        <dsp:cNvPr id="0" name=""/>
        <dsp:cNvSpPr/>
      </dsp:nvSpPr>
      <dsp:spPr>
        <a:xfrm>
          <a:off x="1903" y="3574454"/>
          <a:ext cx="6141016" cy="102440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Grower:</a:t>
          </a:r>
          <a:br>
            <a:rPr lang="en-US" sz="1500" kern="1200" dirty="0"/>
          </a:br>
          <a:r>
            <a:rPr lang="en-US" sz="1500" kern="1200" dirty="0"/>
            <a:t>working upon program </a:t>
          </a:r>
        </a:p>
      </dsp:txBody>
      <dsp:txXfrm>
        <a:off x="31907" y="3604458"/>
        <a:ext cx="4900832" cy="964401"/>
      </dsp:txXfrm>
    </dsp:sp>
    <dsp:sp modelId="{B1985B97-7EAA-4CD8-96EB-40CB995132DD}">
      <dsp:nvSpPr>
        <dsp:cNvPr id="0" name=""/>
        <dsp:cNvSpPr/>
      </dsp:nvSpPr>
      <dsp:spPr>
        <a:xfrm>
          <a:off x="3716672" y="981580"/>
          <a:ext cx="665865" cy="66586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3100" kern="1200"/>
        </a:p>
      </dsp:txBody>
      <dsp:txXfrm>
        <a:off x="3866492" y="981580"/>
        <a:ext cx="366225" cy="501063"/>
      </dsp:txXfrm>
    </dsp:sp>
    <dsp:sp modelId="{5058F808-2070-4BA4-A8F1-7792A0279377}">
      <dsp:nvSpPr>
        <dsp:cNvPr id="0" name=""/>
        <dsp:cNvSpPr/>
      </dsp:nvSpPr>
      <dsp:spPr>
        <a:xfrm>
          <a:off x="3767786" y="2192245"/>
          <a:ext cx="665865" cy="66586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3100" kern="1200"/>
        </a:p>
      </dsp:txBody>
      <dsp:txXfrm>
        <a:off x="3917606" y="2192245"/>
        <a:ext cx="366225" cy="501063"/>
      </dsp:txXfrm>
    </dsp:sp>
    <dsp:sp modelId="{F810C491-859A-42EC-B6F4-E710ABFF61BF}">
      <dsp:nvSpPr>
        <dsp:cNvPr id="0" name=""/>
        <dsp:cNvSpPr/>
      </dsp:nvSpPr>
      <dsp:spPr>
        <a:xfrm>
          <a:off x="3767782" y="3367487"/>
          <a:ext cx="665865" cy="66586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3100" kern="1200"/>
        </a:p>
      </dsp:txBody>
      <dsp:txXfrm>
        <a:off x="3917602" y="3367487"/>
        <a:ext cx="366225" cy="501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A10BE-45AC-41E8-A76E-4708B7E95E6A}">
      <dsp:nvSpPr>
        <dsp:cNvPr id="0" name=""/>
        <dsp:cNvSpPr/>
      </dsp:nvSpPr>
      <dsp:spPr>
        <a:xfrm>
          <a:off x="451206" y="1984"/>
          <a:ext cx="2511347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Growers weekly  forecast</a:t>
          </a:r>
          <a:endParaRPr lang="he-IL" sz="1800" kern="1200" dirty="0"/>
        </a:p>
      </dsp:txBody>
      <dsp:txXfrm>
        <a:off x="472827" y="23605"/>
        <a:ext cx="2468105" cy="694945"/>
      </dsp:txXfrm>
    </dsp:sp>
    <dsp:sp modelId="{32600A27-A96B-41D9-9E9A-B27EC163371C}">
      <dsp:nvSpPr>
        <dsp:cNvPr id="0" name=""/>
        <dsp:cNvSpPr/>
      </dsp:nvSpPr>
      <dsp:spPr>
        <a:xfrm rot="5400000">
          <a:off x="1568469" y="758626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1400" kern="1200"/>
        </a:p>
      </dsp:txBody>
      <dsp:txXfrm rot="-5400000">
        <a:off x="1607224" y="786308"/>
        <a:ext cx="199310" cy="193774"/>
      </dsp:txXfrm>
    </dsp:sp>
    <dsp:sp modelId="{004A5EBD-BC91-4072-B76F-48260F66A861}">
      <dsp:nvSpPr>
        <dsp:cNvPr id="0" name=""/>
        <dsp:cNvSpPr/>
      </dsp:nvSpPr>
      <dsp:spPr>
        <a:xfrm>
          <a:off x="451206" y="1109265"/>
          <a:ext cx="2511347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Export company:</a:t>
          </a:r>
          <a:br>
            <a:rPr lang="en-US" sz="1800" kern="1200" dirty="0"/>
          </a:br>
          <a:r>
            <a:rPr lang="en-US" sz="1800" kern="1200" dirty="0"/>
            <a:t>all clients demands</a:t>
          </a:r>
          <a:endParaRPr lang="he-IL" sz="1800" kern="1200" dirty="0"/>
        </a:p>
      </dsp:txBody>
      <dsp:txXfrm>
        <a:off x="472827" y="1130886"/>
        <a:ext cx="2468105" cy="694945"/>
      </dsp:txXfrm>
    </dsp:sp>
    <dsp:sp modelId="{5177ED16-36FB-4A56-8329-AE674D1844D9}">
      <dsp:nvSpPr>
        <dsp:cNvPr id="0" name=""/>
        <dsp:cNvSpPr/>
      </dsp:nvSpPr>
      <dsp:spPr>
        <a:xfrm rot="5400000">
          <a:off x="1568469" y="1865907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1400" kern="1200"/>
        </a:p>
      </dsp:txBody>
      <dsp:txXfrm rot="-5400000">
        <a:off x="1607224" y="1893589"/>
        <a:ext cx="199310" cy="193774"/>
      </dsp:txXfrm>
    </dsp:sp>
    <dsp:sp modelId="{563F5A16-81B5-4444-9AE2-8D1D8A6C0718}">
      <dsp:nvSpPr>
        <dsp:cNvPr id="0" name=""/>
        <dsp:cNvSpPr/>
      </dsp:nvSpPr>
      <dsp:spPr>
        <a:xfrm>
          <a:off x="451206" y="2216546"/>
          <a:ext cx="2511347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Ordering from the growers on daily base</a:t>
          </a:r>
          <a:endParaRPr lang="he-IL" sz="1800" kern="1200" dirty="0"/>
        </a:p>
      </dsp:txBody>
      <dsp:txXfrm>
        <a:off x="472827" y="2238167"/>
        <a:ext cx="2468105" cy="694945"/>
      </dsp:txXfrm>
    </dsp:sp>
    <dsp:sp modelId="{647DBDBA-4AAF-4259-B18C-922D18A92B9C}">
      <dsp:nvSpPr>
        <dsp:cNvPr id="0" name=""/>
        <dsp:cNvSpPr/>
      </dsp:nvSpPr>
      <dsp:spPr>
        <a:xfrm rot="5400000">
          <a:off x="1568469" y="2973189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1400" kern="1200"/>
        </a:p>
      </dsp:txBody>
      <dsp:txXfrm rot="-5400000">
        <a:off x="1607224" y="3000871"/>
        <a:ext cx="199310" cy="193774"/>
      </dsp:txXfrm>
    </dsp:sp>
    <dsp:sp modelId="{98D088F7-DBC7-4FD0-8273-D25D89CEB8E2}">
      <dsp:nvSpPr>
        <dsp:cNvPr id="0" name=""/>
        <dsp:cNvSpPr/>
      </dsp:nvSpPr>
      <dsp:spPr>
        <a:xfrm>
          <a:off x="451206" y="3323828"/>
          <a:ext cx="2511347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Harvesting and supplying upon it (no storages)</a:t>
          </a:r>
          <a:endParaRPr lang="he-IL" sz="1800" kern="1200" dirty="0"/>
        </a:p>
      </dsp:txBody>
      <dsp:txXfrm>
        <a:off x="472827" y="3345449"/>
        <a:ext cx="2468105" cy="6949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13034-38E6-4387-AE20-0EA424B82B29}">
      <dsp:nvSpPr>
        <dsp:cNvPr id="0" name=""/>
        <dsp:cNvSpPr/>
      </dsp:nvSpPr>
      <dsp:spPr>
        <a:xfrm>
          <a:off x="1540430" y="1856005"/>
          <a:ext cx="1950683" cy="1829577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chemeClr val="tx1"/>
              </a:solidFill>
            </a:rPr>
            <a:t>Georgia </a:t>
          </a:r>
          <a:br>
            <a:rPr lang="en-US" sz="2200" b="1" kern="1200" dirty="0">
              <a:solidFill>
                <a:schemeClr val="tx1"/>
              </a:solidFill>
            </a:rPr>
          </a:br>
          <a:r>
            <a:rPr lang="en-US" sz="2200" b="1" kern="1200" dirty="0">
              <a:solidFill>
                <a:schemeClr val="tx1"/>
              </a:solidFill>
            </a:rPr>
            <a:t>agriculture &amp; economy</a:t>
          </a:r>
          <a:endParaRPr lang="he-IL" sz="2200" b="1" kern="1200" dirty="0">
            <a:solidFill>
              <a:schemeClr val="tx1"/>
            </a:solidFill>
          </a:endParaRPr>
        </a:p>
      </dsp:txBody>
      <dsp:txXfrm>
        <a:off x="1826101" y="2123940"/>
        <a:ext cx="1379341" cy="1293707"/>
      </dsp:txXfrm>
    </dsp:sp>
    <dsp:sp modelId="{335F5473-E74E-415D-897D-34D8E8F51883}">
      <dsp:nvSpPr>
        <dsp:cNvPr id="0" name=""/>
        <dsp:cNvSpPr/>
      </dsp:nvSpPr>
      <dsp:spPr>
        <a:xfrm rot="10800000">
          <a:off x="615432" y="2586279"/>
          <a:ext cx="874122" cy="3690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189D7E-9B04-49D8-AE8A-5F2FFD5F3E9B}">
      <dsp:nvSpPr>
        <dsp:cNvPr id="0" name=""/>
        <dsp:cNvSpPr/>
      </dsp:nvSpPr>
      <dsp:spPr>
        <a:xfrm>
          <a:off x="385" y="2278756"/>
          <a:ext cx="1230094" cy="98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growers</a:t>
          </a:r>
          <a:endParaRPr lang="he-IL" sz="1900" kern="1200" dirty="0"/>
        </a:p>
      </dsp:txBody>
      <dsp:txXfrm>
        <a:off x="29208" y="2307579"/>
        <a:ext cx="1172448" cy="926429"/>
      </dsp:txXfrm>
    </dsp:sp>
    <dsp:sp modelId="{D0919E81-E6FF-4EA8-AFE8-C53434A874B4}">
      <dsp:nvSpPr>
        <dsp:cNvPr id="0" name=""/>
        <dsp:cNvSpPr/>
      </dsp:nvSpPr>
      <dsp:spPr>
        <a:xfrm rot="13500000">
          <a:off x="1039625" y="1562187"/>
          <a:ext cx="904108" cy="3690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B098F-5654-4C1D-9141-5A1FFEDC809D}">
      <dsp:nvSpPr>
        <dsp:cNvPr id="0" name=""/>
        <dsp:cNvSpPr/>
      </dsp:nvSpPr>
      <dsp:spPr>
        <a:xfrm>
          <a:off x="556981" y="935013"/>
          <a:ext cx="1230094" cy="98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Export company</a:t>
          </a:r>
          <a:endParaRPr lang="he-IL" sz="1900" kern="1200" dirty="0"/>
        </a:p>
      </dsp:txBody>
      <dsp:txXfrm>
        <a:off x="585804" y="963836"/>
        <a:ext cx="1172448" cy="926429"/>
      </dsp:txXfrm>
    </dsp:sp>
    <dsp:sp modelId="{89066CBD-FC14-4297-90C8-E4A23422E05C}">
      <dsp:nvSpPr>
        <dsp:cNvPr id="0" name=""/>
        <dsp:cNvSpPr/>
      </dsp:nvSpPr>
      <dsp:spPr>
        <a:xfrm rot="16200000">
          <a:off x="2050099" y="1151613"/>
          <a:ext cx="931345" cy="3690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3A12A-C108-450C-9308-BFB64E0F8275}">
      <dsp:nvSpPr>
        <dsp:cNvPr id="0" name=""/>
        <dsp:cNvSpPr/>
      </dsp:nvSpPr>
      <dsp:spPr>
        <a:xfrm>
          <a:off x="1900724" y="378416"/>
          <a:ext cx="1230094" cy="98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investors</a:t>
          </a:r>
        </a:p>
      </dsp:txBody>
      <dsp:txXfrm>
        <a:off x="1929547" y="407239"/>
        <a:ext cx="1172448" cy="926429"/>
      </dsp:txXfrm>
    </dsp:sp>
    <dsp:sp modelId="{A66A5506-0246-4C54-AF34-492EF1630CE3}">
      <dsp:nvSpPr>
        <dsp:cNvPr id="0" name=""/>
        <dsp:cNvSpPr/>
      </dsp:nvSpPr>
      <dsp:spPr>
        <a:xfrm rot="18900000">
          <a:off x="3087810" y="1562187"/>
          <a:ext cx="904108" cy="3690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D6E8B-1A54-4CED-876F-B5F0BB3962A0}">
      <dsp:nvSpPr>
        <dsp:cNvPr id="0" name=""/>
        <dsp:cNvSpPr/>
      </dsp:nvSpPr>
      <dsp:spPr>
        <a:xfrm>
          <a:off x="3244467" y="935013"/>
          <a:ext cx="1230094" cy="98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Agropark</a:t>
          </a:r>
          <a:r>
            <a:rPr lang="en-US" sz="1900" kern="1200" dirty="0"/>
            <a:t> &amp; pack house</a:t>
          </a:r>
        </a:p>
      </dsp:txBody>
      <dsp:txXfrm>
        <a:off x="3273290" y="963836"/>
        <a:ext cx="1172448" cy="926429"/>
      </dsp:txXfrm>
    </dsp:sp>
    <dsp:sp modelId="{DA73E813-D6E8-48D3-A328-6C3CA2ED2227}">
      <dsp:nvSpPr>
        <dsp:cNvPr id="0" name=""/>
        <dsp:cNvSpPr/>
      </dsp:nvSpPr>
      <dsp:spPr>
        <a:xfrm>
          <a:off x="3541988" y="2586279"/>
          <a:ext cx="874122" cy="36902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4231F-2A03-49B4-987C-320B8F90EAFE}">
      <dsp:nvSpPr>
        <dsp:cNvPr id="0" name=""/>
        <dsp:cNvSpPr/>
      </dsp:nvSpPr>
      <dsp:spPr>
        <a:xfrm>
          <a:off x="3801064" y="2278756"/>
          <a:ext cx="1230094" cy="98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Supporting industry</a:t>
          </a:r>
        </a:p>
      </dsp:txBody>
      <dsp:txXfrm>
        <a:off x="3829887" y="2307579"/>
        <a:ext cx="1172448" cy="926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8D2383F-F48C-447F-A165-60AC58EB65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B153BE-8A69-4A78-BA3F-C9613E7662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F9733B-A1C9-4C41-91DB-582F348DC9E6}" type="datetimeFigureOut">
              <a:rPr lang="en-US"/>
              <a:pPr>
                <a:defRPr/>
              </a:pPr>
              <a:t>16-May-18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83E26-5073-46FD-AE02-D481D79B71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6050F-482E-43DB-B201-33052772C9D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991F8A-10B9-4DA2-940E-94930CFC6382}" type="slidenum">
              <a:rPr lang="en-US" altLang="he-IL"/>
              <a:pPr/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FA81C9D6-BDB2-42CB-B40B-A30F63C0112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AF054C54-0A96-48F2-8676-243C8817E41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9C01060-1C11-4C94-B366-D5315DE6A89A}" type="datetimeFigureOut">
              <a:rPr lang="en-GB" altLang="en-US"/>
              <a:pPr>
                <a:defRPr/>
              </a:pPr>
              <a:t>16/05/2018</a:t>
            </a:fld>
            <a:endParaRPr lang="en-GB" alt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171331F-398D-41BC-A991-1AD90D1A684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277B263D-8441-4239-A588-1E757BF7669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4466E342-1B98-4821-8112-01697B15A7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B9867F0C-1E20-4BEC-ABD7-A707847D93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B1E09AD-68D6-4F0D-9355-DEDD24B23C9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8835B46B-6946-4F86-88B0-B55BD94EF9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0E6FF78B-9DC9-4B32-B0DA-01E933401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2292" name="Header Placeholder 3">
            <a:extLst>
              <a:ext uri="{FF2B5EF4-FFF2-40B4-BE49-F238E27FC236}">
                <a16:creationId xmlns:a16="http://schemas.microsoft.com/office/drawing/2014/main" id="{AF65CD49-E158-433E-9B1F-10AB8E8764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2293" name="Footer Placeholder 4">
            <a:extLst>
              <a:ext uri="{FF2B5EF4-FFF2-40B4-BE49-F238E27FC236}">
                <a16:creationId xmlns:a16="http://schemas.microsoft.com/office/drawing/2014/main" id="{28E7A46F-7C31-4F1D-BE07-DE44D356ADC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2294" name="Slide Number Placeholder 5">
            <a:extLst>
              <a:ext uri="{FF2B5EF4-FFF2-40B4-BE49-F238E27FC236}">
                <a16:creationId xmlns:a16="http://schemas.microsoft.com/office/drawing/2014/main" id="{8501B0BE-0EB8-45CF-ABC2-AFC591217D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6CE1166-56B9-4920-85C0-4BB5719E4985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עליונה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09AD-68D6-4F0D-9355-DEDD24B23C92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33278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01E6743A-EB05-451C-BD38-3A4D578594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7672A5A1-7C0C-475A-851D-8CDC154F8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484" name="Header Placeholder 3">
            <a:extLst>
              <a:ext uri="{FF2B5EF4-FFF2-40B4-BE49-F238E27FC236}">
                <a16:creationId xmlns:a16="http://schemas.microsoft.com/office/drawing/2014/main" id="{7B528488-3442-4EE4-8C18-3BFC18ED6B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0485" name="Footer Placeholder 4">
            <a:extLst>
              <a:ext uri="{FF2B5EF4-FFF2-40B4-BE49-F238E27FC236}">
                <a16:creationId xmlns:a16="http://schemas.microsoft.com/office/drawing/2014/main" id="{6F28631D-7841-4457-84C3-B9DB76B8DF3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0486" name="Slide Number Placeholder 5">
            <a:extLst>
              <a:ext uri="{FF2B5EF4-FFF2-40B4-BE49-F238E27FC236}">
                <a16:creationId xmlns:a16="http://schemas.microsoft.com/office/drawing/2014/main" id="{272A1B14-A0F9-4F7D-9A29-3EEB979AE1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FB1724-E37E-4486-9056-07367E2E484C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803F8CA-17DF-430D-A5E7-846B44DB5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93DDF61-FBC4-486E-AB73-465A77F05E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2C792D-DEA0-4412-9595-4E16F91AE1C6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B40C4A-ECED-4764-88AE-EFB728B84DE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47080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AF99CA4-40EC-42AE-81E6-70C0DEE98D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73BD7A0-0886-4166-879B-7C131C1BF6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82286E-A445-4142-85A2-3B08D4B79A83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35540EC-F2D4-41B4-A349-6EEEAF111F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535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41400"/>
            <a:ext cx="2057400" cy="5084763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16000"/>
            <a:ext cx="6019800" cy="5110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18A8AD5-DE1F-4C03-9841-48005E515B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047F936-9955-4119-8967-A1BC354647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FAEC76-32CB-43DD-AC8C-D034CFAC55C5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0E886C4-F90B-4894-8C43-596D082119E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8785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3BD5FDE-852B-4DEE-A684-553F62E1F9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9F72E55-FDDE-4804-B2B8-5ED1386C34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DDB34A-FA72-47D5-AF86-ED58BC3CE93D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14CDCC-ADB5-4DCE-925F-7D074B75C82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8259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6748"/>
            <a:ext cx="8242298" cy="7366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CB9B02F-17C7-4940-9035-3ECA298FDA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9FB137B-738E-4147-93E6-7D9487880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F84D80-602F-4EE7-9099-40E2F5B10084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A3FD503-6674-4F29-B1A7-927FEB56174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08275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A8D15E7-FFCF-4AFD-8F6F-3BD66A5194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11AEC8-025B-4C24-970D-90EE5AD719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ACE057-DA33-4C11-9B37-11EF38388A24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294ED84-1588-4051-B1F9-8BAD5BA95BA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5970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DF435-2C9D-4F20-8209-B1A677AB21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FB34-7371-4FA0-B6EA-49D4E11512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2A2105-B7EC-4FFD-A454-076CCE022F53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A330F7B-D8B8-4A80-A54E-9B6617F81B3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18624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80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7299"/>
            <a:ext cx="4040188" cy="3598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780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83C2F5-3034-4B2F-9F34-B5761F402C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6523E5D-167A-42AA-BFBD-0FC5529828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D96A51-0E11-442D-9081-73A03AE4D84D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D64640-93A5-455C-96B2-1752AC8C8F6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4852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92AC4C-1C49-4883-BC83-55981AC62E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C500-0A81-475C-98C1-86142D72C1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B97519-C587-4DE8-B905-2590DC6491D3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EB2685-26AB-4306-994D-2CF97D15072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7935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9D57F0-D09D-402A-B0F3-3ED41436ED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64C0495-D372-41AF-9B48-10E356673C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26AE3C-B596-438B-B236-9C18470F13C9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C470-C523-456E-9E0B-DB0F771ADE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5374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6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28700"/>
            <a:ext cx="5111750" cy="50974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82800"/>
            <a:ext cx="3008313" cy="4043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BB790-B1B3-4510-9093-D38F7673B9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72CD3-85DC-4069-AE09-3F2E278739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375E33-D04D-445C-8927-41B014F5CC42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95F60F-BF75-4666-8727-DE91D8554EB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83748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8699"/>
            <a:ext cx="5486400" cy="36988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3AD05-04A0-48B6-9513-B0AEC27048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2DC02-2546-4EF0-83D4-CC1360117E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BEC89D-C6B6-4370-BB14-8C24EAA6511D}" type="slidenum">
              <a:rPr lang="it-IT" altLang="en-US"/>
              <a:pPr/>
              <a:t>‹#›</a:t>
            </a:fld>
            <a:endParaRPr lang="it-IT" alt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32C6AA0-B914-4BCB-B605-0A7536ABB68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0957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>
            <a:extLst>
              <a:ext uri="{FF2B5EF4-FFF2-40B4-BE49-F238E27FC236}">
                <a16:creationId xmlns:a16="http://schemas.microsoft.com/office/drawing/2014/main" id="{5784C7FB-4C29-4B4A-8ABE-568B1EE7F6F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32369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2C010A33-E888-4C7C-9ABC-6AFEDCE1A57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8788" y="1114425"/>
            <a:ext cx="82169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2294439B-0BFB-4EC7-A642-1F548AB57C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43100"/>
            <a:ext cx="822960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80AC8-8F79-4892-848B-C5F6DA4CE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F7F7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937AB-0E14-4613-B8D0-9627A9F74C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  <a:latin typeface="Calibri" panose="020F0502020204030204" pitchFamily="34" charset="0"/>
              </a:defRPr>
            </a:lvl1pPr>
          </a:lstStyle>
          <a:p>
            <a:fld id="{DA1A27A2-5616-4FA3-BA56-F4DC85D2F45B}" type="slidenum">
              <a:rPr lang="it-IT" altLang="en-US"/>
              <a:pPr/>
              <a:t>‹#›</a:t>
            </a:fld>
            <a:endParaRPr lang="it-IT" alt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760455-C5A4-45F7-89C6-28C68BB8B124}"/>
              </a:ext>
            </a:extLst>
          </p:cNvPr>
          <p:cNvCxnSpPr/>
          <p:nvPr userDrawn="1"/>
        </p:nvCxnSpPr>
        <p:spPr>
          <a:xfrm>
            <a:off x="966788" y="962025"/>
            <a:ext cx="7200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C2FB428-E81F-428B-B4F0-6F654774EE05}"/>
              </a:ext>
            </a:extLst>
          </p:cNvPr>
          <p:cNvCxnSpPr/>
          <p:nvPr userDrawn="1"/>
        </p:nvCxnSpPr>
        <p:spPr>
          <a:xfrm>
            <a:off x="966788" y="6289675"/>
            <a:ext cx="7200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C701B9F8-D261-4ECC-8EE7-BF5A540C75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dobe Fangsong Std R" pitchFamily="18" charset="-128"/>
          <a:ea typeface="Adobe Fangsong Std R" pitchFamily="18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dobe Fangsong Std R" pitchFamily="18" charset="-128"/>
          <a:ea typeface="Adobe Fangsong Std R" pitchFamily="18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dobe Fangsong Std R" pitchFamily="18" charset="-128"/>
          <a:ea typeface="Adobe Fangsong Std R" pitchFamily="18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dobe Fangsong Std R" pitchFamily="18" charset="-128"/>
          <a:ea typeface="Adobe Fangsong Std R" pitchFamily="18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Adobe Fangsong Std R" pitchFamily="18" charset="-128"/>
          <a:ea typeface="Adobe Fangsong Std R" pitchFamily="18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F3E876EE-9053-4982-9C18-CF5D9265E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Upgrading production, quality and marketing – </a:t>
            </a:r>
            <a:br>
              <a:rPr lang="en-US" altLang="en-US" dirty="0"/>
            </a:br>
            <a:r>
              <a:rPr lang="en-US" altLang="en-US" dirty="0"/>
              <a:t>fresh herbs- Georgia </a:t>
            </a:r>
            <a:endParaRPr lang="en-GB" altLang="en-US" dirty="0"/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80A688DF-8FF4-4BA0-8B0A-CA682E15ED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en-US" dirty="0">
                <a:solidFill>
                  <a:srgbClr val="898989"/>
                </a:solidFill>
              </a:rPr>
              <a:t>Gilad Marek</a:t>
            </a:r>
          </a:p>
          <a:p>
            <a:pPr eaLnBrk="1" hangingPunct="1">
              <a:defRPr/>
            </a:pPr>
            <a:r>
              <a:rPr lang="en-US" altLang="en-US" dirty="0">
                <a:solidFill>
                  <a:srgbClr val="898989"/>
                </a:solidFill>
              </a:rPr>
              <a:t>FAO consultant- Agronomist,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altLang="en-US" dirty="0">
                <a:solidFill>
                  <a:srgbClr val="898989"/>
                </a:solidFill>
              </a:rPr>
              <a:t>May 4, 2018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GB" b="1" dirty="0"/>
              <a:t>Fresh herbs Growers workshop 17/5/18 </a:t>
            </a:r>
            <a:endParaRPr lang="en-GB" altLang="en-US" dirty="0">
              <a:solidFill>
                <a:srgbClr val="898989"/>
              </a:solidFill>
            </a:endParaRPr>
          </a:p>
        </p:txBody>
      </p:sp>
      <p:pic>
        <p:nvPicPr>
          <p:cNvPr id="2052" name="Picture 3">
            <a:extLst>
              <a:ext uri="{FF2B5EF4-FFF2-40B4-BE49-F238E27FC236}">
                <a16:creationId xmlns:a16="http://schemas.microsoft.com/office/drawing/2014/main" id="{840D9FB9-FDE9-43FC-A513-95482A97E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-14288"/>
            <a:ext cx="1831975" cy="96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52D52E-A571-4587-BA49-F0F1ACE588D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3164F70-5FD8-4E6E-A169-53340A27D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safety 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F3574D0-5472-4AEA-8997-56307CA1F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Sanitation and sterilization</a:t>
            </a:r>
          </a:p>
          <a:p>
            <a:pPr lvl="1"/>
            <a:r>
              <a:rPr lang="en-US" dirty="0"/>
              <a:t>Field</a:t>
            </a:r>
          </a:p>
          <a:p>
            <a:pPr lvl="1"/>
            <a:r>
              <a:rPr lang="en-US" dirty="0"/>
              <a:t>Workers</a:t>
            </a:r>
          </a:p>
          <a:p>
            <a:r>
              <a:rPr lang="en-US" dirty="0"/>
              <a:t>Tools, plastics, glass, rubber bands</a:t>
            </a:r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A7D297BC-57F1-4DFC-832B-2DF0F9F2E0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49E49DDD-692A-40CE-BF9E-016C2D2E4A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10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01F19D0D-22DF-4AFE-8F15-96AC9CBE0AC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FA1E1CC1-1A05-4570-8579-8BBDACC0B0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880" y="3876687"/>
            <a:ext cx="2490920" cy="2364569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143E8D58-FCFB-40C0-A0C8-44F5010A9E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2621" y="4459288"/>
            <a:ext cx="3060700" cy="1622598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DED98B16-57EB-4C67-A447-6233259BE6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59" y="4459288"/>
            <a:ext cx="2845183" cy="1666875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3DE330CA-1DFC-4841-9EDA-29DF3D40A5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615" y="19431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03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B248198-DD7F-4366-A7C0-456C62795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Adopt and assimilate new knowledge</a:t>
            </a:r>
            <a:endParaRPr lang="he-IL" sz="4000" dirty="0"/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514B07ED-AF17-45D2-81B4-5EBF69B69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R&amp;D</a:t>
            </a:r>
          </a:p>
          <a:p>
            <a:r>
              <a:rPr lang="en-US" dirty="0"/>
              <a:t>Field trails</a:t>
            </a:r>
          </a:p>
          <a:p>
            <a:r>
              <a:rPr lang="en-US" dirty="0"/>
              <a:t>Agronomists</a:t>
            </a:r>
          </a:p>
          <a:p>
            <a:r>
              <a:rPr lang="en-US" dirty="0"/>
              <a:t>Commercial companies corporation</a:t>
            </a:r>
          </a:p>
          <a:p>
            <a:r>
              <a:rPr lang="en-US" dirty="0"/>
              <a:t>Open days </a:t>
            </a:r>
          </a:p>
          <a:p>
            <a:endParaRPr lang="he-IL" dirty="0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8FA101E9-D5D3-4171-A613-F9716654D4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EDEC7812-3D12-4703-8148-CBA4D6EF26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11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7D20CAF0-BADB-4D63-B0B5-8C18F526478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790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D2E5125-43E3-4AF6-A5C9-F7EF6BCBE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quality &amp; high yield</a:t>
            </a:r>
            <a:endParaRPr lang="he-IL" dirty="0"/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2D99DA17-B70A-4B84-9591-BD193E395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940395"/>
            <a:ext cx="3348111" cy="4183063"/>
          </a:xfrm>
        </p:spPr>
        <p:txBody>
          <a:bodyPr/>
          <a:lstStyle/>
          <a:p>
            <a:r>
              <a:rPr lang="en-US" dirty="0"/>
              <a:t>Reputation</a:t>
            </a:r>
          </a:p>
          <a:p>
            <a:pPr lvl="1"/>
            <a:r>
              <a:rPr lang="en-US" dirty="0"/>
              <a:t>Best quality</a:t>
            </a:r>
          </a:p>
          <a:p>
            <a:pPr lvl="1"/>
            <a:r>
              <a:rPr lang="en-US" dirty="0"/>
              <a:t>Minimal recalls</a:t>
            </a:r>
          </a:p>
          <a:p>
            <a:pPr lvl="1"/>
            <a:r>
              <a:rPr lang="en-US" dirty="0"/>
              <a:t>Accuracy </a:t>
            </a:r>
          </a:p>
          <a:p>
            <a:pPr lvl="1"/>
            <a:r>
              <a:rPr lang="en-US" dirty="0"/>
              <a:t>High sanitation</a:t>
            </a:r>
            <a:br>
              <a:rPr lang="en-US" dirty="0"/>
            </a:br>
            <a:r>
              <a:rPr lang="en-US" dirty="0"/>
              <a:t> standards</a:t>
            </a:r>
          </a:p>
          <a:p>
            <a:r>
              <a:rPr lang="en-US" dirty="0"/>
              <a:t>Profitability </a:t>
            </a:r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34354429-6880-407D-AAC1-F78A48391A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64A919BB-FFB7-48B3-A761-59B7C1FA90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12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B639DCD0-3ADB-4432-B3E5-4C83E7FD9A7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graphicFrame>
        <p:nvGraphicFramePr>
          <p:cNvPr id="8" name="דיאגרמה 7">
            <a:extLst>
              <a:ext uri="{FF2B5EF4-FFF2-40B4-BE49-F238E27FC236}">
                <a16:creationId xmlns:a16="http://schemas.microsoft.com/office/drawing/2014/main" id="{A57B6265-CE78-42C6-BDEC-6426AF80DE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3757378"/>
              </p:ext>
            </p:extLst>
          </p:nvPr>
        </p:nvGraphicFramePr>
        <p:xfrm>
          <a:off x="3713872" y="1863396"/>
          <a:ext cx="5031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065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>
            <a:extLst>
              <a:ext uri="{FF2B5EF4-FFF2-40B4-BE49-F238E27FC236}">
                <a16:creationId xmlns:a16="http://schemas.microsoft.com/office/drawing/2014/main" id="{EA57FDE6-DC2E-41C8-8D2E-27B7394C52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996" y="1931192"/>
            <a:ext cx="1768831" cy="1768831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9F0A5BDD-03C8-45E1-B352-7CD5063D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quality- growers </a:t>
            </a:r>
            <a:r>
              <a:rPr lang="en-US" sz="2000" dirty="0"/>
              <a:t>(example):</a:t>
            </a:r>
            <a:endParaRPr lang="he-IL" dirty="0"/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3BAC9A2D-CCBB-44A3-8032-21E5785D76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Light color</a:t>
            </a:r>
            <a:r>
              <a:rPr lang="en-US" dirty="0"/>
              <a:t>:</a:t>
            </a:r>
          </a:p>
          <a:p>
            <a:r>
              <a:rPr lang="en-US" dirty="0"/>
              <a:t>Radiation managements</a:t>
            </a:r>
            <a:br>
              <a:rPr lang="en-US" dirty="0"/>
            </a:br>
            <a:r>
              <a:rPr lang="en-US" dirty="0"/>
              <a:t> (low radiation)</a:t>
            </a:r>
          </a:p>
          <a:p>
            <a:r>
              <a:rPr lang="en-US" dirty="0"/>
              <a:t>N, Fe</a:t>
            </a:r>
            <a:r>
              <a:rPr lang="en-US" baseline="30000" dirty="0"/>
              <a:t>2+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baseline="30000" dirty="0"/>
          </a:p>
        </p:txBody>
      </p:sp>
      <p:pic>
        <p:nvPicPr>
          <p:cNvPr id="8" name="מציין מיקום תוכן 7">
            <a:extLst>
              <a:ext uri="{FF2B5EF4-FFF2-40B4-BE49-F238E27FC236}">
                <a16:creationId xmlns:a16="http://schemas.microsoft.com/office/drawing/2014/main" id="{58FF8604-8A29-43DD-850B-24789B54F9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9855" y="4121833"/>
            <a:ext cx="3146690" cy="1812709"/>
          </a:xfrm>
          <a:prstGeom prst="rect">
            <a:avLst/>
          </a:prstGeom>
        </p:spPr>
      </p:pic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4B753845-F542-4C1B-BD5F-C4F6E8FE5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91214C6F-1DC8-47EF-8B0F-686A4B7CC5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13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16F526D9-7200-4DA5-9567-0B39D5385A3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18 May 2015</a:t>
            </a:r>
            <a:endParaRPr lang="it-IT" altLang="en-US" dirty="0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FCC92ED0-834D-4A8F-B48A-38A66C4FE11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855" y="1931193"/>
            <a:ext cx="3150892" cy="176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0876D17-7D75-4241-8388-18887689C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quality- growers </a:t>
            </a:r>
            <a:r>
              <a:rPr lang="en-US" sz="2400" dirty="0"/>
              <a:t>(example2):</a:t>
            </a:r>
            <a:endParaRPr lang="he-IL" dirty="0"/>
          </a:p>
        </p:txBody>
      </p:sp>
      <p:sp>
        <p:nvSpPr>
          <p:cNvPr id="7" name="מציין מיקום תוכן 6">
            <a:extLst>
              <a:ext uri="{FF2B5EF4-FFF2-40B4-BE49-F238E27FC236}">
                <a16:creationId xmlns:a16="http://schemas.microsoft.com/office/drawing/2014/main" id="{9C56377E-23D3-4194-A740-AE1DDA25B3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Product vitality</a:t>
            </a:r>
          </a:p>
          <a:p>
            <a:r>
              <a:rPr lang="en-US" dirty="0"/>
              <a:t>Irrigation management</a:t>
            </a:r>
          </a:p>
          <a:p>
            <a:r>
              <a:rPr lang="en-US" dirty="0"/>
              <a:t>Fertilization monitoring. </a:t>
            </a:r>
            <a:endParaRPr lang="he-IL" dirty="0"/>
          </a:p>
        </p:txBody>
      </p:sp>
      <p:sp>
        <p:nvSpPr>
          <p:cNvPr id="8" name="מציין מיקום תוכן 7">
            <a:extLst>
              <a:ext uri="{FF2B5EF4-FFF2-40B4-BE49-F238E27FC236}">
                <a16:creationId xmlns:a16="http://schemas.microsoft.com/office/drawing/2014/main" id="{90593541-6855-429C-B5A9-DB3DCADD9D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A2390833-C1C1-4088-98ED-02A7BE5E78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7C47E79-6CF5-4CF8-9332-F301ACB273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14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6CD2FB5-8D09-4C19-A144-20D63279852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76A53E95-DECB-4FAF-9209-AE85F2FB4A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415" y="4181687"/>
            <a:ext cx="3276785" cy="2074651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79D51D38-D40A-4887-AAD2-22398555AF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963" y="2282650"/>
            <a:ext cx="1899037" cy="1899037"/>
          </a:xfrm>
          <a:prstGeom prst="rect">
            <a:avLst/>
          </a:prstGeom>
        </p:spPr>
      </p:pic>
      <p:pic>
        <p:nvPicPr>
          <p:cNvPr id="2050" name="Picture 2" descr="×ª××¦××ª ×ª××× × ×¢×××¨ âªhoriba field kitâ¬â">
            <a:extLst>
              <a:ext uri="{FF2B5EF4-FFF2-40B4-BE49-F238E27FC236}">
                <a16:creationId xmlns:a16="http://schemas.microsoft.com/office/drawing/2014/main" id="{1AE2DBBE-3E60-473C-8354-0FD66EA95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97" y="4158859"/>
            <a:ext cx="19335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C88EF9D6-7B91-4ECE-BA82-550C4F3A2F4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94" y="4455208"/>
            <a:ext cx="2570696" cy="1947302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104800DD-A925-442F-923F-20FAA553F92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719" y="2352284"/>
            <a:ext cx="1899037" cy="189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6860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9B918D4-1B35-490C-9323-8D54CB020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quality- growers </a:t>
            </a:r>
            <a:r>
              <a:rPr lang="en-US" sz="2400" dirty="0"/>
              <a:t>(example3):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F22F883-A228-4591-97A8-EEA8FAD4BB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Quality damages - by pests and diseases</a:t>
            </a:r>
          </a:p>
          <a:p>
            <a:r>
              <a:rPr lang="en-US" dirty="0"/>
              <a:t>Monitoring</a:t>
            </a:r>
          </a:p>
          <a:p>
            <a:r>
              <a:rPr lang="en-US" dirty="0"/>
              <a:t>Soft protective treatments</a:t>
            </a:r>
          </a:p>
          <a:p>
            <a:r>
              <a:rPr lang="en-US" dirty="0"/>
              <a:t>Avoid marketing</a:t>
            </a:r>
            <a:endParaRPr lang="he-IL" dirty="0"/>
          </a:p>
        </p:txBody>
      </p:sp>
      <p:pic>
        <p:nvPicPr>
          <p:cNvPr id="8" name="מציין מיקום תוכן 7">
            <a:extLst>
              <a:ext uri="{FF2B5EF4-FFF2-40B4-BE49-F238E27FC236}">
                <a16:creationId xmlns:a16="http://schemas.microsoft.com/office/drawing/2014/main" id="{FBC2DC57-D8D7-48A9-B271-834602B69D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477" y="1924293"/>
            <a:ext cx="2589323" cy="1990901"/>
          </a:xfrm>
          <a:prstGeom prst="rect">
            <a:avLst/>
          </a:prstGeom>
        </p:spPr>
      </p:pic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7859546-B6B7-4388-8BC0-231384688B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4E79F25-8111-47DE-A52D-F5E635011C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A2105-B7EC-4FFD-A454-076CCE022F53}" type="slidenum">
              <a:rPr lang="it-IT" altLang="en-US" smtClean="0"/>
              <a:pPr/>
              <a:t>15</a:t>
            </a:fld>
            <a:endParaRPr lang="it-IT" altLang="en-US"/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25FD26AE-87D7-4987-8A14-5DC62C4F615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93BD341C-1195-4F08-A1F0-FC4D636E92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7477" y="3988462"/>
            <a:ext cx="2589323" cy="2244258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FCDB0EE0-2476-4E4B-8C40-A98D73B5CC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6365" y="3359520"/>
            <a:ext cx="2589323" cy="1111348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6C54EACD-B29F-45AA-AE07-03A06ECE64E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723" y="3800305"/>
            <a:ext cx="1420435" cy="23258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8F854B-2364-46FA-9710-3B63B271015B}"/>
              </a:ext>
            </a:extLst>
          </p:cNvPr>
          <p:cNvSpPr txBox="1"/>
          <p:nvPr/>
        </p:nvSpPr>
        <p:spPr>
          <a:xfrm>
            <a:off x="4394761" y="4486964"/>
            <a:ext cx="121835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/>
              <a:t>Trap for monitoring</a:t>
            </a: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4022688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C09BADD-DBBC-44B4-8B74-7A6D807F0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1007794"/>
            <a:ext cx="8216900" cy="736600"/>
          </a:xfrm>
        </p:spPr>
        <p:txBody>
          <a:bodyPr/>
          <a:lstStyle/>
          <a:p>
            <a:r>
              <a:rPr lang="en-US" dirty="0"/>
              <a:t>Workers professionality </a:t>
            </a:r>
            <a:endParaRPr lang="he-IL" dirty="0"/>
          </a:p>
        </p:txBody>
      </p:sp>
      <p:pic>
        <p:nvPicPr>
          <p:cNvPr id="10" name="מציין מיקום תוכן 9">
            <a:extLst>
              <a:ext uri="{FF2B5EF4-FFF2-40B4-BE49-F238E27FC236}">
                <a16:creationId xmlns:a16="http://schemas.microsoft.com/office/drawing/2014/main" id="{99565423-585C-43F3-8E0B-42CB9649B6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044" y="1744394"/>
            <a:ext cx="8624611" cy="4152998"/>
          </a:xfrm>
        </p:spPr>
      </p:pic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4DEE7656-CF80-4D9E-BBDE-8E3DA6DF38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7DF4BBC6-3846-4F21-B24D-3D3173E8C1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16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A2DC5A1B-5E4E-4D18-AF7C-34906266403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97607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88958A3-03FD-483F-B2A3-96F9D257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218" y="1091358"/>
            <a:ext cx="8433582" cy="1089133"/>
          </a:xfrm>
        </p:spPr>
        <p:txBody>
          <a:bodyPr/>
          <a:lstStyle/>
          <a:p>
            <a:r>
              <a:rPr lang="en-US" dirty="0"/>
              <a:t>Summary - What the grower should do to succeed as exporter?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3E24F26-54F4-424F-BF96-796AC4041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76889"/>
            <a:ext cx="8229600" cy="4183063"/>
          </a:xfrm>
        </p:spPr>
        <p:txBody>
          <a:bodyPr/>
          <a:lstStyle/>
          <a:p>
            <a:r>
              <a:rPr lang="en-US" dirty="0"/>
              <a:t>Certifications</a:t>
            </a:r>
          </a:p>
          <a:p>
            <a:r>
              <a:rPr lang="en-US" dirty="0"/>
              <a:t>Work according to plans and forecasts</a:t>
            </a:r>
          </a:p>
          <a:p>
            <a:r>
              <a:rPr lang="en-US" dirty="0"/>
              <a:t>Advanced know-how, Innovation</a:t>
            </a:r>
          </a:p>
          <a:p>
            <a:r>
              <a:rPr lang="en-US" dirty="0" err="1"/>
              <a:t>Agro</a:t>
            </a:r>
            <a:r>
              <a:rPr lang="en-US" dirty="0"/>
              <a:t>- responsibility</a:t>
            </a:r>
          </a:p>
          <a:p>
            <a:r>
              <a:rPr lang="en-US" dirty="0"/>
              <a:t>Knowledge and information sharing</a:t>
            </a:r>
            <a:endParaRPr lang="he-IL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C4034985-E298-40D6-87E5-999D19222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5B609547-B3AD-4F1D-A322-3074B03542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17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8C137AE3-BF94-43ED-B63A-F02EF7B0056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94961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>
            <a:extLst>
              <a:ext uri="{FF2B5EF4-FFF2-40B4-BE49-F238E27FC236}">
                <a16:creationId xmlns:a16="http://schemas.microsoft.com/office/drawing/2014/main" id="{D7659C0F-91CA-4505-AAB7-C6FD70F5FD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Thank you</a:t>
            </a:r>
            <a:endParaRPr lang="en-GB" altLang="en-US"/>
          </a:p>
        </p:txBody>
      </p:sp>
      <p:sp>
        <p:nvSpPr>
          <p:cNvPr id="10244" name="Slide Number Placeholder 5">
            <a:extLst>
              <a:ext uri="{FF2B5EF4-FFF2-40B4-BE49-F238E27FC236}">
                <a16:creationId xmlns:a16="http://schemas.microsoft.com/office/drawing/2014/main" id="{A54D6364-5B7F-490D-A976-F382241250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dobe Fangsong Std R" pitchFamily="18" charset="-128"/>
                <a:ea typeface="Adobe Fangsong Std R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C3B1080-3BB3-4AD8-BFD3-9817493C4F4B}" type="slidenum">
              <a:rPr lang="it-IT" altLang="en-US" sz="1200">
                <a:solidFill>
                  <a:srgbClr val="7F7F7F"/>
                </a:solidFill>
                <a:latin typeface="Calibri" panose="020F050202020403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it-IT" altLang="en-US" sz="1200">
              <a:solidFill>
                <a:srgbClr val="7F7F7F"/>
              </a:solidFill>
              <a:latin typeface="Calibri" panose="020F0502020204030204" pitchFamily="34" charset="0"/>
            </a:endParaRPr>
          </a:p>
        </p:txBody>
      </p:sp>
      <p:pic>
        <p:nvPicPr>
          <p:cNvPr id="10245" name="Picture 5">
            <a:extLst>
              <a:ext uri="{FF2B5EF4-FFF2-40B4-BE49-F238E27FC236}">
                <a16:creationId xmlns:a16="http://schemas.microsoft.com/office/drawing/2014/main" id="{0B707B32-CA58-419A-B1C4-F70D06707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-14288"/>
            <a:ext cx="1831975" cy="96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F6BCCFA5-D34B-4D2F-AEE6-F117DCEFF4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D5D61C8-C5A6-4DF9-B85E-A8CD26008D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2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7DE8795-3C10-4D1C-A019-EC7BC1E5F93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graphicFrame>
        <p:nvGraphicFramePr>
          <p:cNvPr id="6" name="דיאגרמה 5">
            <a:extLst>
              <a:ext uri="{FF2B5EF4-FFF2-40B4-BE49-F238E27FC236}">
                <a16:creationId xmlns:a16="http://schemas.microsoft.com/office/drawing/2014/main" id="{FD0CE598-77B0-4025-937C-F1E04A111B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3782364"/>
              </p:ext>
            </p:extLst>
          </p:nvPr>
        </p:nvGraphicFramePr>
        <p:xfrm>
          <a:off x="211015" y="1097280"/>
          <a:ext cx="8581293" cy="5106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3">
            <a:extLst>
              <a:ext uri="{FF2B5EF4-FFF2-40B4-BE49-F238E27FC236}">
                <a16:creationId xmlns:a16="http://schemas.microsoft.com/office/drawing/2014/main" id="{B337D494-DC21-4253-B678-C9213C9D1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-14288"/>
            <a:ext cx="1831975" cy="96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03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5">
            <a:extLst>
              <a:ext uri="{FF2B5EF4-FFF2-40B4-BE49-F238E27FC236}">
                <a16:creationId xmlns:a16="http://schemas.microsoft.com/office/drawing/2014/main" id="{4C6B5828-E4FE-4DB1-90C4-5451BFB6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services:</a:t>
            </a:r>
            <a:endParaRPr lang="he-IL" dirty="0"/>
          </a:p>
        </p:txBody>
      </p:sp>
      <p:sp>
        <p:nvSpPr>
          <p:cNvPr id="2" name="מציין מיקום של כותרת תחתונה 1">
            <a:extLst>
              <a:ext uri="{FF2B5EF4-FFF2-40B4-BE49-F238E27FC236}">
                <a16:creationId xmlns:a16="http://schemas.microsoft.com/office/drawing/2014/main" id="{79BB4223-C864-45A7-87B8-7B91C9DEB7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49FACA0A-948C-4C4A-9FB9-3759850578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26AE3C-B596-438B-B236-9C18470F13C9}" type="slidenum">
              <a:rPr lang="it-IT" altLang="en-US" smtClean="0"/>
              <a:pPr/>
              <a:t>3</a:t>
            </a:fld>
            <a:endParaRPr lang="it-IT" alt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0D6DD39-E103-47BD-8060-EFBEFB444CF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graphicFrame>
        <p:nvGraphicFramePr>
          <p:cNvPr id="8" name="דיאגרמה 7">
            <a:extLst>
              <a:ext uri="{FF2B5EF4-FFF2-40B4-BE49-F238E27FC236}">
                <a16:creationId xmlns:a16="http://schemas.microsoft.com/office/drawing/2014/main" id="{3286D246-CEE4-4B1E-A698-8356AC8B4D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864924"/>
              </p:ext>
            </p:extLst>
          </p:nvPr>
        </p:nvGraphicFramePr>
        <p:xfrm>
          <a:off x="636588" y="1531302"/>
          <a:ext cx="8216900" cy="379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3">
            <a:extLst>
              <a:ext uri="{FF2B5EF4-FFF2-40B4-BE49-F238E27FC236}">
                <a16:creationId xmlns:a16="http://schemas.microsoft.com/office/drawing/2014/main" id="{DA6EAAD2-B2BC-4532-AB48-F0545CF21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-14288"/>
            <a:ext cx="1831975" cy="96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38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E1B74E2-81FC-4CB6-9BA8-C6F7D69CD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5" y="1078619"/>
            <a:ext cx="8853488" cy="736648"/>
          </a:xfrm>
        </p:spPr>
        <p:txBody>
          <a:bodyPr/>
          <a:lstStyle/>
          <a:p>
            <a:r>
              <a:rPr lang="en-US" dirty="0"/>
              <a:t>Growers responsibility in the process</a:t>
            </a:r>
            <a:endParaRPr lang="he-IL" dirty="0"/>
          </a:p>
        </p:txBody>
      </p:sp>
      <p:pic>
        <p:nvPicPr>
          <p:cNvPr id="8" name="מציין מיקום תוכן 7">
            <a:extLst>
              <a:ext uri="{FF2B5EF4-FFF2-40B4-BE49-F238E27FC236}">
                <a16:creationId xmlns:a16="http://schemas.microsoft.com/office/drawing/2014/main" id="{92E27FD6-87A1-4879-B82C-BEC1EBD83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14" y="2042406"/>
            <a:ext cx="7446771" cy="4183063"/>
          </a:xfrm>
          <a:prstGeom prst="rect">
            <a:avLst/>
          </a:prstGeom>
        </p:spPr>
      </p:pic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B2229D30-83F1-4B51-A34D-6ACEFF11E6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A624342-9329-473A-BD74-874FDE5C49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4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486483E-AE7C-4F35-95FD-07C7167B023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4DD616A8-7881-4B58-B39F-0CC76B9A7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-14288"/>
            <a:ext cx="1831975" cy="96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981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תמונה 11">
            <a:extLst>
              <a:ext uri="{FF2B5EF4-FFF2-40B4-BE49-F238E27FC236}">
                <a16:creationId xmlns:a16="http://schemas.microsoft.com/office/drawing/2014/main" id="{3D30A7DA-BD13-4204-86B9-1CD1B2EED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5838">
            <a:off x="5542890" y="2976530"/>
            <a:ext cx="1800225" cy="2543175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B58FC55F-7A3A-4425-8D09-1E2D594AD3D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9454">
            <a:off x="6452334" y="2184863"/>
            <a:ext cx="2082055" cy="2945101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E5D73AE0-09A0-470E-8198-0F57388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32" y="1042568"/>
            <a:ext cx="8242298" cy="736648"/>
          </a:xfrm>
        </p:spPr>
        <p:txBody>
          <a:bodyPr/>
          <a:lstStyle/>
          <a:p>
            <a:r>
              <a:rPr lang="en-US" dirty="0"/>
              <a:t>Growing according to standards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00F2A94-54D6-4E80-A0B1-629CD490C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Certifications</a:t>
            </a:r>
          </a:p>
          <a:p>
            <a:r>
              <a:rPr lang="en-US" dirty="0"/>
              <a:t>Agri</a:t>
            </a:r>
            <a:r>
              <a:rPr lang="en-US" b="1" dirty="0"/>
              <a:t>culture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Sanitation</a:t>
            </a:r>
          </a:p>
          <a:p>
            <a:pPr lvl="1"/>
            <a:r>
              <a:rPr lang="en-US" dirty="0"/>
              <a:t>Food safety</a:t>
            </a:r>
          </a:p>
          <a:p>
            <a:pPr lvl="1"/>
            <a:r>
              <a:rPr lang="en-US" dirty="0"/>
              <a:t>Environment</a:t>
            </a:r>
          </a:p>
          <a:p>
            <a:pPr lvl="1"/>
            <a:r>
              <a:rPr lang="en-US" dirty="0"/>
              <a:t>workers rights</a:t>
            </a:r>
          </a:p>
          <a:p>
            <a:r>
              <a:rPr lang="en-US" dirty="0"/>
              <a:t>Residue &amp; Lab</a:t>
            </a:r>
          </a:p>
          <a:p>
            <a:pPr lvl="1"/>
            <a:endParaRPr lang="he-IL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F5D50642-D5C7-4381-AFAB-1A58E85EB3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63351" y="6323085"/>
            <a:ext cx="2895600" cy="365125"/>
          </a:xfrm>
        </p:spPr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38404B8A-4D35-4A5F-ACC5-37D1A42479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5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0D369194-3280-43EA-BA29-8DD7D50299C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6AC397-7D7C-4EB5-9D64-1714388416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5147" y="4248117"/>
            <a:ext cx="2968283" cy="181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23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CB6FCA5-0FEF-4E59-A645-7B9734E3B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724" y="914400"/>
            <a:ext cx="7676271" cy="661182"/>
          </a:xfrm>
        </p:spPr>
        <p:txBody>
          <a:bodyPr/>
          <a:lstStyle/>
          <a:p>
            <a:r>
              <a:rPr lang="en-US" dirty="0"/>
              <a:t>Growing according to plans</a:t>
            </a:r>
            <a:endParaRPr lang="he-IL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03139428-0D1A-4BDB-BBFA-4ABE2401B3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9E5DB9A3-0903-4A72-84A2-3E21EFAB40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6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9643A772-CD24-4E5D-8417-ABA83EE7E6B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graphicFrame>
        <p:nvGraphicFramePr>
          <p:cNvPr id="11" name="דיאגרמה 10">
            <a:extLst>
              <a:ext uri="{FF2B5EF4-FFF2-40B4-BE49-F238E27FC236}">
                <a16:creationId xmlns:a16="http://schemas.microsoft.com/office/drawing/2014/main" id="{1CB03A4E-7196-48F6-97C4-686FFEEB84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78028"/>
              </p:ext>
            </p:extLst>
          </p:nvPr>
        </p:nvGraphicFramePr>
        <p:xfrm>
          <a:off x="694005" y="1575582"/>
          <a:ext cx="7676271" cy="4656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36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3BAAB69-9ED5-4078-A558-773CC915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82028"/>
            <a:ext cx="9144000" cy="736648"/>
          </a:xfrm>
        </p:spPr>
        <p:txBody>
          <a:bodyPr/>
          <a:lstStyle/>
          <a:p>
            <a:r>
              <a:rPr lang="en-US" sz="4000" dirty="0"/>
              <a:t>Supply according the market  demands</a:t>
            </a:r>
            <a:endParaRPr lang="he-IL" sz="4000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72C187D7-6A95-4090-9171-CB3815BFC7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5B5D9966-3362-4EF4-A4AB-22214A5FD0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01602"/>
            <a:ext cx="2133600" cy="365125"/>
          </a:xfrm>
        </p:spPr>
        <p:txBody>
          <a:bodyPr/>
          <a:lstStyle/>
          <a:p>
            <a:fld id="{F0F84D80-602F-4EE7-9099-40E2F5B10084}" type="slidenum">
              <a:rPr lang="it-IT" altLang="en-US" smtClean="0"/>
              <a:pPr/>
              <a:t>7</a:t>
            </a:fld>
            <a:endParaRPr lang="it-IT" altLang="en-US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637805AE-F1C3-4284-9541-6A18AA662E1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graphicFrame>
        <p:nvGraphicFramePr>
          <p:cNvPr id="7" name="דיאגרמה 6">
            <a:extLst>
              <a:ext uri="{FF2B5EF4-FFF2-40B4-BE49-F238E27FC236}">
                <a16:creationId xmlns:a16="http://schemas.microsoft.com/office/drawing/2014/main" id="{AFD43E71-2C7C-4DF3-BDF1-CD5453635F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7910455"/>
              </p:ext>
            </p:extLst>
          </p:nvPr>
        </p:nvGraphicFramePr>
        <p:xfrm>
          <a:off x="457200" y="1863396"/>
          <a:ext cx="34137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82508B75-E495-4D70-AC3B-68001AF5A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454430"/>
              </p:ext>
            </p:extLst>
          </p:nvPr>
        </p:nvGraphicFramePr>
        <p:xfrm>
          <a:off x="4093697" y="2153233"/>
          <a:ext cx="3024948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12474">
                  <a:extLst>
                    <a:ext uri="{9D8B030D-6E8A-4147-A177-3AD203B41FA5}">
                      <a16:colId xmlns:a16="http://schemas.microsoft.com/office/drawing/2014/main" val="1609225299"/>
                    </a:ext>
                  </a:extLst>
                </a:gridCol>
                <a:gridCol w="1512474">
                  <a:extLst>
                    <a:ext uri="{9D8B030D-6E8A-4147-A177-3AD203B41FA5}">
                      <a16:colId xmlns:a16="http://schemas.microsoft.com/office/drawing/2014/main" val="274334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Quantity Kg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Product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01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500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Chives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2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100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Mint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130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120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Dill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36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90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Coriander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71053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3C8E51D-EDB7-49E8-A3BD-CEB215010E4C}"/>
              </a:ext>
            </a:extLst>
          </p:cNvPr>
          <p:cNvSpPr txBox="1"/>
          <p:nvPr/>
        </p:nvSpPr>
        <p:spPr>
          <a:xfrm>
            <a:off x="3997568" y="1718677"/>
            <a:ext cx="44149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Grower </a:t>
            </a:r>
            <a:r>
              <a:rPr lang="en-US" u="sng" dirty="0"/>
              <a:t>weekly</a:t>
            </a:r>
            <a:r>
              <a:rPr lang="en-US" dirty="0"/>
              <a:t> forecast: </a:t>
            </a:r>
            <a:endParaRPr lang="he-IL" dirty="0"/>
          </a:p>
        </p:txBody>
      </p: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F5BB42D2-3E77-4BFE-8910-4727A6E6C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746405"/>
              </p:ext>
            </p:extLst>
          </p:nvPr>
        </p:nvGraphicFramePr>
        <p:xfrm>
          <a:off x="4093697" y="4783674"/>
          <a:ext cx="3024948" cy="1483360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512474">
                  <a:extLst>
                    <a:ext uri="{9D8B030D-6E8A-4147-A177-3AD203B41FA5}">
                      <a16:colId xmlns:a16="http://schemas.microsoft.com/office/drawing/2014/main" val="1609225299"/>
                    </a:ext>
                  </a:extLst>
                </a:gridCol>
                <a:gridCol w="1512474">
                  <a:extLst>
                    <a:ext uri="{9D8B030D-6E8A-4147-A177-3AD203B41FA5}">
                      <a16:colId xmlns:a16="http://schemas.microsoft.com/office/drawing/2014/main" val="274334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Quantity Kg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Product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01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80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Chives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2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66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Mint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130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55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Dill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3633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1C5F970-1992-4FF3-9A11-E03299CFD8BE}"/>
              </a:ext>
            </a:extLst>
          </p:cNvPr>
          <p:cNvSpPr txBox="1"/>
          <p:nvPr/>
        </p:nvSpPr>
        <p:spPr>
          <a:xfrm>
            <a:off x="4093697" y="4007432"/>
            <a:ext cx="319336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Export company order for </a:t>
            </a:r>
            <a:r>
              <a:rPr lang="en-US" u="sng" dirty="0"/>
              <a:t>today:</a:t>
            </a:r>
            <a:endParaRPr lang="he-IL" u="sng" dirty="0"/>
          </a:p>
        </p:txBody>
      </p:sp>
    </p:spTree>
    <p:extLst>
      <p:ext uri="{BB962C8B-B14F-4D97-AF65-F5344CB8AC3E}">
        <p14:creationId xmlns:p14="http://schemas.microsoft.com/office/powerpoint/2010/main" val="2499596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82435D4-94AB-4E24-A933-AABAD63CC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supply capability</a:t>
            </a:r>
            <a:endParaRPr lang="he-IL" dirty="0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24204932-777E-409F-A79C-DDB5A4E94C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197514E0-3E58-4300-8FE2-4BB558C85F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97519-C587-4DE8-B905-2590DC6491D3}" type="slidenum">
              <a:rPr lang="it-IT" altLang="en-US" smtClean="0"/>
              <a:pPr/>
              <a:t>8</a:t>
            </a:fld>
            <a:endParaRPr lang="it-IT" alt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78661A20-B0BC-44DF-A22D-DD0E14AC067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  <p:sp>
        <p:nvSpPr>
          <p:cNvPr id="8" name="מציין מיקום תוכן 7">
            <a:extLst>
              <a:ext uri="{FF2B5EF4-FFF2-40B4-BE49-F238E27FC236}">
                <a16:creationId xmlns:a16="http://schemas.microsoft.com/office/drawing/2014/main" id="{01C46C63-FB51-4243-BAE7-715F55D0C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Plots planning:</a:t>
            </a:r>
          </a:p>
          <a:p>
            <a:pPr lvl="1"/>
            <a:r>
              <a:rPr lang="en-US" dirty="0"/>
              <a:t>Seasonal planning</a:t>
            </a:r>
          </a:p>
          <a:p>
            <a:pPr lvl="1"/>
            <a:r>
              <a:rPr lang="en-US" dirty="0"/>
              <a:t>Plans according to consumption (holydays) </a:t>
            </a:r>
          </a:p>
          <a:p>
            <a:r>
              <a:rPr lang="en-US" dirty="0"/>
              <a:t>Technical harvesting </a:t>
            </a:r>
          </a:p>
          <a:p>
            <a:r>
              <a:rPr lang="en-US" dirty="0"/>
              <a:t>Reacting to climate events</a:t>
            </a:r>
          </a:p>
          <a:p>
            <a:r>
              <a:rPr lang="en-US" dirty="0"/>
              <a:t>Detect quality early  </a:t>
            </a:r>
          </a:p>
          <a:p>
            <a:endParaRPr lang="he-IL" dirty="0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B59414C6-27AC-4168-900A-ED8FFAE280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2615" y="3379363"/>
            <a:ext cx="3188677" cy="29769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13701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4942D16-DFB8-4932-9488-F7357FB2A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74" y="1126748"/>
            <a:ext cx="8601024" cy="736648"/>
          </a:xfrm>
        </p:spPr>
        <p:txBody>
          <a:bodyPr/>
          <a:lstStyle/>
          <a:p>
            <a:r>
              <a:rPr lang="en-US" dirty="0"/>
              <a:t>Transparency &amp; sharing information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D5A44CB-4F0D-426E-9F11-4DA59D936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2" y="1752600"/>
            <a:ext cx="8229600" cy="4465320"/>
          </a:xfrm>
        </p:spPr>
        <p:txBody>
          <a:bodyPr/>
          <a:lstStyle/>
          <a:p>
            <a:r>
              <a:rPr lang="en-US" dirty="0"/>
              <a:t>Report  in real time :</a:t>
            </a:r>
          </a:p>
          <a:p>
            <a:pPr lvl="1"/>
            <a:r>
              <a:rPr lang="en-US" sz="2000" dirty="0"/>
              <a:t>regular agrotechnical operations (spraying, technical harvests)</a:t>
            </a:r>
          </a:p>
          <a:p>
            <a:pPr lvl="1"/>
            <a:r>
              <a:rPr lang="en-US" sz="2000" dirty="0"/>
              <a:t>quality, quantities, shortages</a:t>
            </a:r>
          </a:p>
          <a:p>
            <a:r>
              <a:rPr lang="en-US" dirty="0"/>
              <a:t>Working with software for </a:t>
            </a:r>
            <a:r>
              <a:rPr lang="en-US" dirty="0" err="1"/>
              <a:t>agro</a:t>
            </a:r>
            <a:r>
              <a:rPr lang="en-US" dirty="0"/>
              <a:t>-management   </a:t>
            </a:r>
          </a:p>
          <a:p>
            <a:r>
              <a:rPr lang="en-US" dirty="0"/>
              <a:t>Sharing information and alerts about diseases, insects </a:t>
            </a:r>
          </a:p>
          <a:p>
            <a:pPr lvl="1"/>
            <a:r>
              <a:rPr lang="en-US" sz="2000" dirty="0"/>
              <a:t>Help to the other growers </a:t>
            </a:r>
          </a:p>
          <a:p>
            <a:pPr lvl="1"/>
            <a:r>
              <a:rPr lang="en-US" sz="2000" dirty="0"/>
              <a:t>Effective regional pest control</a:t>
            </a:r>
          </a:p>
          <a:p>
            <a:r>
              <a:rPr lang="en-US" dirty="0"/>
              <a:t>Responsibility creates good reputation</a:t>
            </a:r>
          </a:p>
          <a:p>
            <a:endParaRPr lang="he-IL" sz="2400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8638B2FC-7DE6-4E63-AC4B-9179B6EA8B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EDA3EE4C-7EBC-45A0-928B-600167D49A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F84D80-602F-4EE7-9099-40E2F5B10084}" type="slidenum">
              <a:rPr lang="it-IT" altLang="en-US" smtClean="0"/>
              <a:pPr/>
              <a:t>9</a:t>
            </a:fld>
            <a:endParaRPr lang="it-IT" altLang="en-US" dirty="0"/>
          </a:p>
        </p:txBody>
      </p:sp>
      <p:sp>
        <p:nvSpPr>
          <p:cNvPr id="6" name="מציין מיקום של תאריך 5">
            <a:extLst>
              <a:ext uri="{FF2B5EF4-FFF2-40B4-BE49-F238E27FC236}">
                <a16:creationId xmlns:a16="http://schemas.microsoft.com/office/drawing/2014/main" id="{598B5A16-F607-4682-8A80-2950727E5DE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May 2015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443368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Corporate-Template-en [לקריאה בלבד] [מצב תאימות]" id="{884E6196-B6A3-4D0B-A447-A4B322258DE3}" vid="{5F409480-AA43-4D54-B5A0-D8D69F087F1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d45786f-a737-4735-8af6-df12fb6939a2" origin="userSelected">
  <element uid="9c87da95-7b2f-439f-bfd9-321fc51f6870" value=""/>
  <element uid="214105f6-acd4-485a-afa0-a0b988f7534c" value=""/>
</sisl>
</file>

<file path=customXml/itemProps1.xml><?xml version="1.0" encoding="utf-8"?>
<ds:datastoreItem xmlns:ds="http://schemas.openxmlformats.org/officeDocument/2006/customXml" ds:itemID="{1BA065DF-92BA-4689-9862-F891894619B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5212</TotalTime>
  <Words>423</Words>
  <Application>Microsoft Office PowerPoint</Application>
  <PresentationFormat>On-screen Show (4:3)</PresentationFormat>
  <Paragraphs>166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Adobe Fangsong Std R</vt:lpstr>
      <vt:lpstr>Arial</vt:lpstr>
      <vt:lpstr>Calibri</vt:lpstr>
      <vt:lpstr>Times New Roman</vt:lpstr>
      <vt:lpstr>Office Theme</vt:lpstr>
      <vt:lpstr>Upgrading production, quality and marketing –  fresh herbs- Georgia </vt:lpstr>
      <vt:lpstr>PowerPoint Presentation</vt:lpstr>
      <vt:lpstr>Supporting services:</vt:lpstr>
      <vt:lpstr>Growers responsibility in the process</vt:lpstr>
      <vt:lpstr>Growing according to standards</vt:lpstr>
      <vt:lpstr>Growing according to plans</vt:lpstr>
      <vt:lpstr>Supply according the market  demands</vt:lpstr>
      <vt:lpstr>Continuous supply capability</vt:lpstr>
      <vt:lpstr>Transparency &amp; sharing information</vt:lpstr>
      <vt:lpstr>Food safety </vt:lpstr>
      <vt:lpstr>Adopt and assimilate new knowledge</vt:lpstr>
      <vt:lpstr>High quality &amp; high yield</vt:lpstr>
      <vt:lpstr>High quality- growers (example):</vt:lpstr>
      <vt:lpstr>High quality- growers (example2):</vt:lpstr>
      <vt:lpstr>High quality- growers (example3):</vt:lpstr>
      <vt:lpstr>Workers professionality </vt:lpstr>
      <vt:lpstr>Summary - What the grower should do to succeed as exporter?</vt:lpstr>
      <vt:lpstr>Thank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Serván</dc:creator>
  <cp:keywords>[EBRD/PERSONAL]</cp:keywords>
  <cp:lastModifiedBy>Kateryna Poberezhna</cp:lastModifiedBy>
  <cp:revision>153</cp:revision>
  <dcterms:created xsi:type="dcterms:W3CDTF">1601-01-01T00:00:00Z</dcterms:created>
  <dcterms:modified xsi:type="dcterms:W3CDTF">2018-05-16T10:23:46Z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af39ae55-1666-4923-8a2e-f3a3cce8db60</vt:lpwstr>
  </property>
  <property fmtid="{D5CDD505-2E9C-101B-9397-08002B2CF9AE}" pid="3" name="bjSaver">
    <vt:lpwstr>7jrLxzihatVaCCfagmaivodj6SGCnB1E</vt:lpwstr>
  </property>
  <property fmtid="{D5CDD505-2E9C-101B-9397-08002B2CF9AE}" pid="4" name="bjDocumentSecurityLabel">
    <vt:lpwstr>PERSONAL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policy="1d45786f-a737-4735-8af6-df12fb6939a2" origin="userSelected" xmlns="http://www.boldonj</vt:lpwstr>
  </property>
  <property fmtid="{D5CDD505-2E9C-101B-9397-08002B2CF9AE}" pid="6" name="bjDocumentLabelXML-0">
    <vt:lpwstr>ames.com/2008/01/sie/internal/label"&gt;&lt;element uid="9c87da95-7b2f-439f-bfd9-321fc51f6870" value="" /&gt;&lt;element uid="214105f6-acd4-485a-afa0-a0b988f7534c" value="" /&gt;&lt;/sisl&gt;</vt:lpwstr>
  </property>
</Properties>
</file>